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57" r:id="rId4"/>
    <p:sldId id="259" r:id="rId5"/>
    <p:sldId id="276" r:id="rId6"/>
    <p:sldId id="299" r:id="rId7"/>
    <p:sldId id="279" r:id="rId8"/>
    <p:sldId id="277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78" r:id="rId18"/>
    <p:sldId id="290" r:id="rId19"/>
    <p:sldId id="291" r:id="rId20"/>
    <p:sldId id="293" r:id="rId21"/>
    <p:sldId id="294" r:id="rId22"/>
    <p:sldId id="295" r:id="rId23"/>
    <p:sldId id="296" r:id="rId24"/>
    <p:sldId id="297" r:id="rId25"/>
    <p:sldId id="260" r:id="rId26"/>
    <p:sldId id="300" r:id="rId27"/>
    <p:sldId id="268" r:id="rId28"/>
    <p:sldId id="301" r:id="rId29"/>
    <p:sldId id="302" r:id="rId30"/>
    <p:sldId id="274" r:id="rId31"/>
    <p:sldId id="30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FCF3AA-EE3E-4DD0-B0D6-75E1809B752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D989D0-F43B-4D7B-8C4E-3CA631E759B7}">
      <dgm:prSet phldrT="[ข้อความ]"/>
      <dgm:spPr/>
      <dgm:t>
        <a:bodyPr/>
        <a:lstStyle/>
        <a:p>
          <a:r>
            <a:rPr lang="en-US" dirty="0" smtClean="0"/>
            <a:t>Emergency call number</a:t>
          </a:r>
          <a:endParaRPr lang="en-US" dirty="0"/>
        </a:p>
      </dgm:t>
    </dgm:pt>
    <dgm:pt modelId="{E2325A3E-329C-4568-B239-CC59480FDB15}" type="parTrans" cxnId="{019899FE-AA32-4A6C-8481-B3DE2FB6C5FC}">
      <dgm:prSet/>
      <dgm:spPr/>
      <dgm:t>
        <a:bodyPr/>
        <a:lstStyle/>
        <a:p>
          <a:endParaRPr lang="en-US"/>
        </a:p>
      </dgm:t>
    </dgm:pt>
    <dgm:pt modelId="{95DA5B62-A929-48B4-9B34-EE5114D96B4D}" type="sibTrans" cxnId="{019899FE-AA32-4A6C-8481-B3DE2FB6C5FC}">
      <dgm:prSet/>
      <dgm:spPr/>
      <dgm:t>
        <a:bodyPr/>
        <a:lstStyle/>
        <a:p>
          <a:endParaRPr lang="en-US"/>
        </a:p>
      </dgm:t>
    </dgm:pt>
    <dgm:pt modelId="{DB683F6C-94DC-42B7-8D52-80FFD6596FE3}">
      <dgm:prSet phldrT="[ข้อความ]"/>
      <dgm:spPr/>
      <dgm:t>
        <a:bodyPr/>
        <a:lstStyle/>
        <a:p>
          <a:r>
            <a:rPr lang="en-US" dirty="0" smtClean="0"/>
            <a:t>Dispatch center</a:t>
          </a:r>
          <a:endParaRPr lang="en-US" dirty="0"/>
        </a:p>
      </dgm:t>
    </dgm:pt>
    <dgm:pt modelId="{D321C25C-F3CD-4F05-80B1-B88AAC8C6A9F}" type="parTrans" cxnId="{6AEB0CFF-FCD5-4E6E-9BF3-5058F8D77918}">
      <dgm:prSet/>
      <dgm:spPr/>
      <dgm:t>
        <a:bodyPr/>
        <a:lstStyle/>
        <a:p>
          <a:endParaRPr lang="en-US"/>
        </a:p>
      </dgm:t>
    </dgm:pt>
    <dgm:pt modelId="{88522CC2-0ABB-4C00-83D3-AB7CFF4CCFCD}" type="sibTrans" cxnId="{6AEB0CFF-FCD5-4E6E-9BF3-5058F8D77918}">
      <dgm:prSet/>
      <dgm:spPr/>
      <dgm:t>
        <a:bodyPr/>
        <a:lstStyle/>
        <a:p>
          <a:endParaRPr lang="en-US"/>
        </a:p>
      </dgm:t>
    </dgm:pt>
    <dgm:pt modelId="{8CD2E51C-D3CA-4EB8-A03C-2654070CD61E}">
      <dgm:prSet phldrT="[ข้อความ]"/>
      <dgm:spPr/>
      <dgm:t>
        <a:bodyPr/>
        <a:lstStyle/>
        <a:p>
          <a:r>
            <a:rPr lang="en-US" dirty="0" smtClean="0"/>
            <a:t>Emergency response center administration</a:t>
          </a:r>
          <a:endParaRPr lang="en-US" dirty="0"/>
        </a:p>
      </dgm:t>
    </dgm:pt>
    <dgm:pt modelId="{C738DE21-8E37-4C7B-864A-748F17361CB1}" type="parTrans" cxnId="{151C5FAE-D43C-4DCD-9BFC-CC3FDEA7A84E}">
      <dgm:prSet/>
      <dgm:spPr/>
      <dgm:t>
        <a:bodyPr/>
        <a:lstStyle/>
        <a:p>
          <a:endParaRPr lang="en-US"/>
        </a:p>
      </dgm:t>
    </dgm:pt>
    <dgm:pt modelId="{D525F47A-7122-48CC-B1F0-AB15E47337FE}" type="sibTrans" cxnId="{151C5FAE-D43C-4DCD-9BFC-CC3FDEA7A84E}">
      <dgm:prSet/>
      <dgm:spPr/>
      <dgm:t>
        <a:bodyPr/>
        <a:lstStyle/>
        <a:p>
          <a:endParaRPr lang="en-US"/>
        </a:p>
      </dgm:t>
    </dgm:pt>
    <dgm:pt modelId="{330DE9FE-4F7A-4B30-8540-9256248DE832}">
      <dgm:prSet phldrT="[ข้อความ]"/>
      <dgm:spPr/>
      <dgm:t>
        <a:bodyPr/>
        <a:lstStyle/>
        <a:p>
          <a:r>
            <a:rPr lang="en-US" dirty="0" smtClean="0"/>
            <a:t>999,911</a:t>
          </a:r>
          <a:endParaRPr lang="en-US" dirty="0"/>
        </a:p>
      </dgm:t>
    </dgm:pt>
    <dgm:pt modelId="{3B52FCF6-8D3A-4E58-B13D-0409AA4B4886}" type="parTrans" cxnId="{50695299-2EA9-4989-8555-E71083CEADD5}">
      <dgm:prSet/>
      <dgm:spPr/>
    </dgm:pt>
    <dgm:pt modelId="{0705A7BD-7441-4AA7-B66B-E8953A0A08B5}" type="sibTrans" cxnId="{50695299-2EA9-4989-8555-E71083CEADD5}">
      <dgm:prSet/>
      <dgm:spPr/>
    </dgm:pt>
    <dgm:pt modelId="{C91D0F79-C2FB-4CE5-A767-C2DFE3AF271F}">
      <dgm:prSet phldrT="[ข้อความ]"/>
      <dgm:spPr/>
      <dgm:t>
        <a:bodyPr/>
        <a:lstStyle/>
        <a:p>
          <a:r>
            <a:rPr lang="en-US" dirty="0" smtClean="0"/>
            <a:t>000</a:t>
          </a:r>
          <a:endParaRPr lang="en-US" dirty="0"/>
        </a:p>
      </dgm:t>
    </dgm:pt>
    <dgm:pt modelId="{C1636797-D104-47B0-A910-2139D6417A08}" type="parTrans" cxnId="{71380FDA-73BB-40C9-BDED-B6CB2B5738A5}">
      <dgm:prSet/>
      <dgm:spPr/>
    </dgm:pt>
    <dgm:pt modelId="{18CCEE1A-4E50-4E88-AE93-8215D766B986}" type="sibTrans" cxnId="{71380FDA-73BB-40C9-BDED-B6CB2B5738A5}">
      <dgm:prSet/>
      <dgm:spPr/>
    </dgm:pt>
    <dgm:pt modelId="{2CE54227-C407-4BD9-A0E0-B603A7701D9B}">
      <dgm:prSet phldrT="[ข้อความ]"/>
      <dgm:spPr/>
      <dgm:t>
        <a:bodyPr/>
        <a:lstStyle/>
        <a:p>
          <a:r>
            <a:rPr lang="en-US" dirty="0" smtClean="0"/>
            <a:t>Police, fire</a:t>
          </a:r>
          <a:endParaRPr lang="en-US" dirty="0"/>
        </a:p>
      </dgm:t>
    </dgm:pt>
    <dgm:pt modelId="{F4F21974-08BC-4C3D-BA4A-53DE47DFE28B}" type="parTrans" cxnId="{2E04924A-C669-4ED7-98B8-7B3068D4AFDB}">
      <dgm:prSet/>
      <dgm:spPr/>
    </dgm:pt>
    <dgm:pt modelId="{2F86D577-A121-48FC-8D19-058F4EB093FB}" type="sibTrans" cxnId="{2E04924A-C669-4ED7-98B8-7B3068D4AFDB}">
      <dgm:prSet/>
      <dgm:spPr/>
    </dgm:pt>
    <dgm:pt modelId="{7E8975B3-4C04-48F3-93AF-514F6492DB5E}">
      <dgm:prSet phldrT="[ข้อความ]"/>
      <dgm:spPr/>
      <dgm:t>
        <a:bodyPr/>
        <a:lstStyle/>
        <a:p>
          <a:r>
            <a:rPr lang="en-US" dirty="0" smtClean="0"/>
            <a:t>112,113</a:t>
          </a:r>
          <a:endParaRPr lang="en-US" dirty="0"/>
        </a:p>
      </dgm:t>
    </dgm:pt>
    <dgm:pt modelId="{90282B19-8A23-4FB4-8003-39DFDAB3A0A8}" type="parTrans" cxnId="{1CC2C518-4890-49BF-9B3C-CEA56306E743}">
      <dgm:prSet/>
      <dgm:spPr/>
    </dgm:pt>
    <dgm:pt modelId="{EAE98859-45EF-461E-9EC6-61DE94E27EB0}" type="sibTrans" cxnId="{1CC2C518-4890-49BF-9B3C-CEA56306E743}">
      <dgm:prSet/>
      <dgm:spPr/>
    </dgm:pt>
    <dgm:pt modelId="{16DD3138-DBD3-474D-A1BC-70A950A7C42C}" type="pres">
      <dgm:prSet presAssocID="{CCFCF3AA-EE3E-4DD0-B0D6-75E1809B752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FB6991E-6874-4A24-867E-64216FD7CECC}" type="pres">
      <dgm:prSet presAssocID="{43D989D0-F43B-4D7B-8C4E-3CA631E759B7}" presName="linNode" presStyleCnt="0"/>
      <dgm:spPr/>
    </dgm:pt>
    <dgm:pt modelId="{7FBE2E0D-2F94-4D00-AF55-741644E852BE}" type="pres">
      <dgm:prSet presAssocID="{43D989D0-F43B-4D7B-8C4E-3CA631E759B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A560C-2964-423F-A6DA-7BA0A0CE1858}" type="pres">
      <dgm:prSet presAssocID="{43D989D0-F43B-4D7B-8C4E-3CA631E759B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864B8-12A6-4ED1-8C3A-C348F7AE9304}" type="pres">
      <dgm:prSet presAssocID="{95DA5B62-A929-48B4-9B34-EE5114D96B4D}" presName="spacing" presStyleCnt="0"/>
      <dgm:spPr/>
    </dgm:pt>
    <dgm:pt modelId="{D4873DF5-C21A-453A-B6D9-A37C08AFA0A3}" type="pres">
      <dgm:prSet presAssocID="{DB683F6C-94DC-42B7-8D52-80FFD6596FE3}" presName="linNode" presStyleCnt="0"/>
      <dgm:spPr/>
    </dgm:pt>
    <dgm:pt modelId="{1DA1E561-DA1B-4A9D-BBC0-DAE3954F172F}" type="pres">
      <dgm:prSet presAssocID="{DB683F6C-94DC-42B7-8D52-80FFD6596FE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3913E-119E-4891-92BE-6BEEA3868790}" type="pres">
      <dgm:prSet presAssocID="{DB683F6C-94DC-42B7-8D52-80FFD6596FE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04924A-C669-4ED7-98B8-7B3068D4AFDB}" srcId="{DB683F6C-94DC-42B7-8D52-80FFD6596FE3}" destId="{2CE54227-C407-4BD9-A0E0-B603A7701D9B}" srcOrd="1" destOrd="0" parTransId="{F4F21974-08BC-4C3D-BA4A-53DE47DFE28B}" sibTransId="{2F86D577-A121-48FC-8D19-058F4EB093FB}"/>
    <dgm:cxn modelId="{50695299-2EA9-4989-8555-E71083CEADD5}" srcId="{43D989D0-F43B-4D7B-8C4E-3CA631E759B7}" destId="{330DE9FE-4F7A-4B30-8540-9256248DE832}" srcOrd="1" destOrd="0" parTransId="{3B52FCF6-8D3A-4E58-B13D-0409AA4B4886}" sibTransId="{0705A7BD-7441-4AA7-B66B-E8953A0A08B5}"/>
    <dgm:cxn modelId="{151C5FAE-D43C-4DCD-9BFC-CC3FDEA7A84E}" srcId="{DB683F6C-94DC-42B7-8D52-80FFD6596FE3}" destId="{8CD2E51C-D3CA-4EB8-A03C-2654070CD61E}" srcOrd="0" destOrd="0" parTransId="{C738DE21-8E37-4C7B-864A-748F17361CB1}" sibTransId="{D525F47A-7122-48CC-B1F0-AB15E47337FE}"/>
    <dgm:cxn modelId="{FFC941EC-DF79-4FEF-8501-DF5AC4EA0D4E}" type="presOf" srcId="{CCFCF3AA-EE3E-4DD0-B0D6-75E1809B7521}" destId="{16DD3138-DBD3-474D-A1BC-70A950A7C42C}" srcOrd="0" destOrd="0" presId="urn:microsoft.com/office/officeart/2005/8/layout/vList6"/>
    <dgm:cxn modelId="{508CA243-613F-4E25-923B-600D896F0DA8}" type="presOf" srcId="{DB683F6C-94DC-42B7-8D52-80FFD6596FE3}" destId="{1DA1E561-DA1B-4A9D-BBC0-DAE3954F172F}" srcOrd="0" destOrd="0" presId="urn:microsoft.com/office/officeart/2005/8/layout/vList6"/>
    <dgm:cxn modelId="{019899FE-AA32-4A6C-8481-B3DE2FB6C5FC}" srcId="{CCFCF3AA-EE3E-4DD0-B0D6-75E1809B7521}" destId="{43D989D0-F43B-4D7B-8C4E-3CA631E759B7}" srcOrd="0" destOrd="0" parTransId="{E2325A3E-329C-4568-B239-CC59480FDB15}" sibTransId="{95DA5B62-A929-48B4-9B34-EE5114D96B4D}"/>
    <dgm:cxn modelId="{1CC2C518-4890-49BF-9B3C-CEA56306E743}" srcId="{43D989D0-F43B-4D7B-8C4E-3CA631E759B7}" destId="{7E8975B3-4C04-48F3-93AF-514F6492DB5E}" srcOrd="0" destOrd="0" parTransId="{90282B19-8A23-4FB4-8003-39DFDAB3A0A8}" sibTransId="{EAE98859-45EF-461E-9EC6-61DE94E27EB0}"/>
    <dgm:cxn modelId="{F9084773-11ED-43C8-B40A-9C0C0B5C61E1}" type="presOf" srcId="{7E8975B3-4C04-48F3-93AF-514F6492DB5E}" destId="{9AEA560C-2964-423F-A6DA-7BA0A0CE1858}" srcOrd="0" destOrd="0" presId="urn:microsoft.com/office/officeart/2005/8/layout/vList6"/>
    <dgm:cxn modelId="{74213BCA-870A-4879-AC20-53B11B40F502}" type="presOf" srcId="{C91D0F79-C2FB-4CE5-A767-C2DFE3AF271F}" destId="{9AEA560C-2964-423F-A6DA-7BA0A0CE1858}" srcOrd="0" destOrd="2" presId="urn:microsoft.com/office/officeart/2005/8/layout/vList6"/>
    <dgm:cxn modelId="{36EAACA7-133F-4D3A-935D-F1FAA57BD0DC}" type="presOf" srcId="{330DE9FE-4F7A-4B30-8540-9256248DE832}" destId="{9AEA560C-2964-423F-A6DA-7BA0A0CE1858}" srcOrd="0" destOrd="1" presId="urn:microsoft.com/office/officeart/2005/8/layout/vList6"/>
    <dgm:cxn modelId="{71380FDA-73BB-40C9-BDED-B6CB2B5738A5}" srcId="{43D989D0-F43B-4D7B-8C4E-3CA631E759B7}" destId="{C91D0F79-C2FB-4CE5-A767-C2DFE3AF271F}" srcOrd="2" destOrd="0" parTransId="{C1636797-D104-47B0-A910-2139D6417A08}" sibTransId="{18CCEE1A-4E50-4E88-AE93-8215D766B986}"/>
    <dgm:cxn modelId="{4FEB6B50-914B-411C-B7E6-04CB40DE5467}" type="presOf" srcId="{2CE54227-C407-4BD9-A0E0-B603A7701D9B}" destId="{7CD3913E-119E-4891-92BE-6BEEA3868790}" srcOrd="0" destOrd="1" presId="urn:microsoft.com/office/officeart/2005/8/layout/vList6"/>
    <dgm:cxn modelId="{6AEB0CFF-FCD5-4E6E-9BF3-5058F8D77918}" srcId="{CCFCF3AA-EE3E-4DD0-B0D6-75E1809B7521}" destId="{DB683F6C-94DC-42B7-8D52-80FFD6596FE3}" srcOrd="1" destOrd="0" parTransId="{D321C25C-F3CD-4F05-80B1-B88AAC8C6A9F}" sibTransId="{88522CC2-0ABB-4C00-83D3-AB7CFF4CCFCD}"/>
    <dgm:cxn modelId="{02CC28ED-8A34-438F-85CB-68839C30D457}" type="presOf" srcId="{43D989D0-F43B-4D7B-8C4E-3CA631E759B7}" destId="{7FBE2E0D-2F94-4D00-AF55-741644E852BE}" srcOrd="0" destOrd="0" presId="urn:microsoft.com/office/officeart/2005/8/layout/vList6"/>
    <dgm:cxn modelId="{19B5894E-B34C-419C-849E-D83A717EC676}" type="presOf" srcId="{8CD2E51C-D3CA-4EB8-A03C-2654070CD61E}" destId="{7CD3913E-119E-4891-92BE-6BEEA3868790}" srcOrd="0" destOrd="0" presId="urn:microsoft.com/office/officeart/2005/8/layout/vList6"/>
    <dgm:cxn modelId="{C10ACB01-0C7E-43D9-BC8E-837AC4C01DD7}" type="presParOf" srcId="{16DD3138-DBD3-474D-A1BC-70A950A7C42C}" destId="{AFB6991E-6874-4A24-867E-64216FD7CECC}" srcOrd="0" destOrd="0" presId="urn:microsoft.com/office/officeart/2005/8/layout/vList6"/>
    <dgm:cxn modelId="{23CA2C6E-862E-4DE1-9A76-DBC640F32CC0}" type="presParOf" srcId="{AFB6991E-6874-4A24-867E-64216FD7CECC}" destId="{7FBE2E0D-2F94-4D00-AF55-741644E852BE}" srcOrd="0" destOrd="0" presId="urn:microsoft.com/office/officeart/2005/8/layout/vList6"/>
    <dgm:cxn modelId="{922123FD-CCC0-444E-A052-B0ED2F7FB84A}" type="presParOf" srcId="{AFB6991E-6874-4A24-867E-64216FD7CECC}" destId="{9AEA560C-2964-423F-A6DA-7BA0A0CE1858}" srcOrd="1" destOrd="0" presId="urn:microsoft.com/office/officeart/2005/8/layout/vList6"/>
    <dgm:cxn modelId="{294B97D8-6B70-4E04-9516-CECDAC2E6A32}" type="presParOf" srcId="{16DD3138-DBD3-474D-A1BC-70A950A7C42C}" destId="{9E4864B8-12A6-4ED1-8C3A-C348F7AE9304}" srcOrd="1" destOrd="0" presId="urn:microsoft.com/office/officeart/2005/8/layout/vList6"/>
    <dgm:cxn modelId="{E8F3A9AC-A8A4-451D-81B1-0809429F1839}" type="presParOf" srcId="{16DD3138-DBD3-474D-A1BC-70A950A7C42C}" destId="{D4873DF5-C21A-453A-B6D9-A37C08AFA0A3}" srcOrd="2" destOrd="0" presId="urn:microsoft.com/office/officeart/2005/8/layout/vList6"/>
    <dgm:cxn modelId="{668F688D-8A9B-423E-907D-3313EAE63C60}" type="presParOf" srcId="{D4873DF5-C21A-453A-B6D9-A37C08AFA0A3}" destId="{1DA1E561-DA1B-4A9D-BBC0-DAE3954F172F}" srcOrd="0" destOrd="0" presId="urn:microsoft.com/office/officeart/2005/8/layout/vList6"/>
    <dgm:cxn modelId="{6353F104-28A2-4234-ABEE-F7E625100D4A}" type="presParOf" srcId="{D4873DF5-C21A-453A-B6D9-A37C08AFA0A3}" destId="{7CD3913E-119E-4891-92BE-6BEEA386879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FCF3AA-EE3E-4DD0-B0D6-75E1809B752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D989D0-F43B-4D7B-8C4E-3CA631E759B7}">
      <dgm:prSet phldrT="[ข้อความ]"/>
      <dgm:spPr/>
      <dgm:t>
        <a:bodyPr/>
        <a:lstStyle/>
        <a:p>
          <a:r>
            <a:rPr lang="th-TH" dirty="0" smtClean="0"/>
            <a:t>ระบบติดตามรถพยาบาล</a:t>
          </a:r>
          <a:endParaRPr lang="en-US" dirty="0"/>
        </a:p>
      </dgm:t>
    </dgm:pt>
    <dgm:pt modelId="{E2325A3E-329C-4568-B239-CC59480FDB15}" type="parTrans" cxnId="{019899FE-AA32-4A6C-8481-B3DE2FB6C5FC}">
      <dgm:prSet/>
      <dgm:spPr/>
      <dgm:t>
        <a:bodyPr/>
        <a:lstStyle/>
        <a:p>
          <a:endParaRPr lang="en-US"/>
        </a:p>
      </dgm:t>
    </dgm:pt>
    <dgm:pt modelId="{95DA5B62-A929-48B4-9B34-EE5114D96B4D}" type="sibTrans" cxnId="{019899FE-AA32-4A6C-8481-B3DE2FB6C5FC}">
      <dgm:prSet/>
      <dgm:spPr/>
      <dgm:t>
        <a:bodyPr/>
        <a:lstStyle/>
        <a:p>
          <a:endParaRPr lang="en-US"/>
        </a:p>
      </dgm:t>
    </dgm:pt>
    <dgm:pt modelId="{DB683F6C-94DC-42B7-8D52-80FFD6596FE3}">
      <dgm:prSet phldrT="[ข้อความ]"/>
      <dgm:spPr/>
      <dgm:t>
        <a:bodyPr/>
        <a:lstStyle/>
        <a:p>
          <a:r>
            <a:rPr lang="th-TH" dirty="0" smtClean="0"/>
            <a:t>หลักสูตร</a:t>
          </a:r>
          <a:endParaRPr lang="en-US" dirty="0"/>
        </a:p>
      </dgm:t>
    </dgm:pt>
    <dgm:pt modelId="{D321C25C-F3CD-4F05-80B1-B88AAC8C6A9F}" type="parTrans" cxnId="{6AEB0CFF-FCD5-4E6E-9BF3-5058F8D77918}">
      <dgm:prSet/>
      <dgm:spPr/>
      <dgm:t>
        <a:bodyPr/>
        <a:lstStyle/>
        <a:p>
          <a:endParaRPr lang="en-US"/>
        </a:p>
      </dgm:t>
    </dgm:pt>
    <dgm:pt modelId="{88522CC2-0ABB-4C00-83D3-AB7CFF4CCFCD}" type="sibTrans" cxnId="{6AEB0CFF-FCD5-4E6E-9BF3-5058F8D77918}">
      <dgm:prSet/>
      <dgm:spPr/>
      <dgm:t>
        <a:bodyPr/>
        <a:lstStyle/>
        <a:p>
          <a:endParaRPr lang="en-US"/>
        </a:p>
      </dgm:t>
    </dgm:pt>
    <dgm:pt modelId="{8CD2E51C-D3CA-4EB8-A03C-2654070CD61E}">
      <dgm:prSet phldrT="[ข้อความ]"/>
      <dgm:spPr/>
      <dgm:t>
        <a:bodyPr/>
        <a:lstStyle/>
        <a:p>
          <a:r>
            <a:rPr lang="en-US" dirty="0" smtClean="0"/>
            <a:t>Emergency medical dispatcher</a:t>
          </a:r>
          <a:endParaRPr lang="en-US" dirty="0"/>
        </a:p>
      </dgm:t>
    </dgm:pt>
    <dgm:pt modelId="{C738DE21-8E37-4C7B-864A-748F17361CB1}" type="parTrans" cxnId="{151C5FAE-D43C-4DCD-9BFC-CC3FDEA7A84E}">
      <dgm:prSet/>
      <dgm:spPr/>
      <dgm:t>
        <a:bodyPr/>
        <a:lstStyle/>
        <a:p>
          <a:endParaRPr lang="en-US"/>
        </a:p>
      </dgm:t>
    </dgm:pt>
    <dgm:pt modelId="{D525F47A-7122-48CC-B1F0-AB15E47337FE}" type="sibTrans" cxnId="{151C5FAE-D43C-4DCD-9BFC-CC3FDEA7A84E}">
      <dgm:prSet/>
      <dgm:spPr/>
      <dgm:t>
        <a:bodyPr/>
        <a:lstStyle/>
        <a:p>
          <a:endParaRPr lang="en-US"/>
        </a:p>
      </dgm:t>
    </dgm:pt>
    <dgm:pt modelId="{7E8975B3-4C04-48F3-93AF-514F6492DB5E}">
      <dgm:prSet phldrT="[ข้อความ]"/>
      <dgm:spPr/>
      <dgm:t>
        <a:bodyPr/>
        <a:lstStyle/>
        <a:p>
          <a:r>
            <a:rPr lang="en-US" dirty="0" smtClean="0"/>
            <a:t>Automatic vehicle location</a:t>
          </a:r>
          <a:endParaRPr lang="en-US" dirty="0"/>
        </a:p>
      </dgm:t>
    </dgm:pt>
    <dgm:pt modelId="{90282B19-8A23-4FB4-8003-39DFDAB3A0A8}" type="parTrans" cxnId="{1CC2C518-4890-49BF-9B3C-CEA56306E743}">
      <dgm:prSet/>
      <dgm:spPr/>
    </dgm:pt>
    <dgm:pt modelId="{EAE98859-45EF-461E-9EC6-61DE94E27EB0}" type="sibTrans" cxnId="{1CC2C518-4890-49BF-9B3C-CEA56306E743}">
      <dgm:prSet/>
      <dgm:spPr/>
    </dgm:pt>
    <dgm:pt modelId="{16DD3138-DBD3-474D-A1BC-70A950A7C42C}" type="pres">
      <dgm:prSet presAssocID="{CCFCF3AA-EE3E-4DD0-B0D6-75E1809B752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FB6991E-6874-4A24-867E-64216FD7CECC}" type="pres">
      <dgm:prSet presAssocID="{43D989D0-F43B-4D7B-8C4E-3CA631E759B7}" presName="linNode" presStyleCnt="0"/>
      <dgm:spPr/>
    </dgm:pt>
    <dgm:pt modelId="{7FBE2E0D-2F94-4D00-AF55-741644E852BE}" type="pres">
      <dgm:prSet presAssocID="{43D989D0-F43B-4D7B-8C4E-3CA631E759B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A560C-2964-423F-A6DA-7BA0A0CE1858}" type="pres">
      <dgm:prSet presAssocID="{43D989D0-F43B-4D7B-8C4E-3CA631E759B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864B8-12A6-4ED1-8C3A-C348F7AE9304}" type="pres">
      <dgm:prSet presAssocID="{95DA5B62-A929-48B4-9B34-EE5114D96B4D}" presName="spacing" presStyleCnt="0"/>
      <dgm:spPr/>
    </dgm:pt>
    <dgm:pt modelId="{D4873DF5-C21A-453A-B6D9-A37C08AFA0A3}" type="pres">
      <dgm:prSet presAssocID="{DB683F6C-94DC-42B7-8D52-80FFD6596FE3}" presName="linNode" presStyleCnt="0"/>
      <dgm:spPr/>
    </dgm:pt>
    <dgm:pt modelId="{1DA1E561-DA1B-4A9D-BBC0-DAE3954F172F}" type="pres">
      <dgm:prSet presAssocID="{DB683F6C-94DC-42B7-8D52-80FFD6596FE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3913E-119E-4891-92BE-6BEEA3868790}" type="pres">
      <dgm:prSet presAssocID="{DB683F6C-94DC-42B7-8D52-80FFD6596FE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8634A2-092C-471B-BA76-AE63651A8010}" type="presOf" srcId="{8CD2E51C-D3CA-4EB8-A03C-2654070CD61E}" destId="{7CD3913E-119E-4891-92BE-6BEEA3868790}" srcOrd="0" destOrd="0" presId="urn:microsoft.com/office/officeart/2005/8/layout/vList6"/>
    <dgm:cxn modelId="{019899FE-AA32-4A6C-8481-B3DE2FB6C5FC}" srcId="{CCFCF3AA-EE3E-4DD0-B0D6-75E1809B7521}" destId="{43D989D0-F43B-4D7B-8C4E-3CA631E759B7}" srcOrd="0" destOrd="0" parTransId="{E2325A3E-329C-4568-B239-CC59480FDB15}" sibTransId="{95DA5B62-A929-48B4-9B34-EE5114D96B4D}"/>
    <dgm:cxn modelId="{151C5FAE-D43C-4DCD-9BFC-CC3FDEA7A84E}" srcId="{DB683F6C-94DC-42B7-8D52-80FFD6596FE3}" destId="{8CD2E51C-D3CA-4EB8-A03C-2654070CD61E}" srcOrd="0" destOrd="0" parTransId="{C738DE21-8E37-4C7B-864A-748F17361CB1}" sibTransId="{D525F47A-7122-48CC-B1F0-AB15E47337FE}"/>
    <dgm:cxn modelId="{6700C786-C8FE-4AA6-90B4-1B0868BF3868}" type="presOf" srcId="{CCFCF3AA-EE3E-4DD0-B0D6-75E1809B7521}" destId="{16DD3138-DBD3-474D-A1BC-70A950A7C42C}" srcOrd="0" destOrd="0" presId="urn:microsoft.com/office/officeart/2005/8/layout/vList6"/>
    <dgm:cxn modelId="{1CC2C518-4890-49BF-9B3C-CEA56306E743}" srcId="{43D989D0-F43B-4D7B-8C4E-3CA631E759B7}" destId="{7E8975B3-4C04-48F3-93AF-514F6492DB5E}" srcOrd="0" destOrd="0" parTransId="{90282B19-8A23-4FB4-8003-39DFDAB3A0A8}" sibTransId="{EAE98859-45EF-461E-9EC6-61DE94E27EB0}"/>
    <dgm:cxn modelId="{6AEB0CFF-FCD5-4E6E-9BF3-5058F8D77918}" srcId="{CCFCF3AA-EE3E-4DD0-B0D6-75E1809B7521}" destId="{DB683F6C-94DC-42B7-8D52-80FFD6596FE3}" srcOrd="1" destOrd="0" parTransId="{D321C25C-F3CD-4F05-80B1-B88AAC8C6A9F}" sibTransId="{88522CC2-0ABB-4C00-83D3-AB7CFF4CCFCD}"/>
    <dgm:cxn modelId="{2148B867-F0FE-436B-AC0E-A1E778C46A87}" type="presOf" srcId="{43D989D0-F43B-4D7B-8C4E-3CA631E759B7}" destId="{7FBE2E0D-2F94-4D00-AF55-741644E852BE}" srcOrd="0" destOrd="0" presId="urn:microsoft.com/office/officeart/2005/8/layout/vList6"/>
    <dgm:cxn modelId="{AA56DCEE-DC11-4533-84C2-5F0A3C3F10FC}" type="presOf" srcId="{7E8975B3-4C04-48F3-93AF-514F6492DB5E}" destId="{9AEA560C-2964-423F-A6DA-7BA0A0CE1858}" srcOrd="0" destOrd="0" presId="urn:microsoft.com/office/officeart/2005/8/layout/vList6"/>
    <dgm:cxn modelId="{4F60DA07-FEE9-49A6-B97A-201D850E32ED}" type="presOf" srcId="{DB683F6C-94DC-42B7-8D52-80FFD6596FE3}" destId="{1DA1E561-DA1B-4A9D-BBC0-DAE3954F172F}" srcOrd="0" destOrd="0" presId="urn:microsoft.com/office/officeart/2005/8/layout/vList6"/>
    <dgm:cxn modelId="{6A8B0EDE-317E-41CE-8E64-821C277FDF6F}" type="presParOf" srcId="{16DD3138-DBD3-474D-A1BC-70A950A7C42C}" destId="{AFB6991E-6874-4A24-867E-64216FD7CECC}" srcOrd="0" destOrd="0" presId="urn:microsoft.com/office/officeart/2005/8/layout/vList6"/>
    <dgm:cxn modelId="{516A8BF7-354C-4ED6-A25B-E8EDCDEE0E36}" type="presParOf" srcId="{AFB6991E-6874-4A24-867E-64216FD7CECC}" destId="{7FBE2E0D-2F94-4D00-AF55-741644E852BE}" srcOrd="0" destOrd="0" presId="urn:microsoft.com/office/officeart/2005/8/layout/vList6"/>
    <dgm:cxn modelId="{1ECBA99E-C387-4950-88AB-9DB2B06B28C9}" type="presParOf" srcId="{AFB6991E-6874-4A24-867E-64216FD7CECC}" destId="{9AEA560C-2964-423F-A6DA-7BA0A0CE1858}" srcOrd="1" destOrd="0" presId="urn:microsoft.com/office/officeart/2005/8/layout/vList6"/>
    <dgm:cxn modelId="{7413CF24-AA38-48DB-ADCA-2ABE0C3305A8}" type="presParOf" srcId="{16DD3138-DBD3-474D-A1BC-70A950A7C42C}" destId="{9E4864B8-12A6-4ED1-8C3A-C348F7AE9304}" srcOrd="1" destOrd="0" presId="urn:microsoft.com/office/officeart/2005/8/layout/vList6"/>
    <dgm:cxn modelId="{DA3F0941-C755-44A5-8DB5-860F69813C8E}" type="presParOf" srcId="{16DD3138-DBD3-474D-A1BC-70A950A7C42C}" destId="{D4873DF5-C21A-453A-B6D9-A37C08AFA0A3}" srcOrd="2" destOrd="0" presId="urn:microsoft.com/office/officeart/2005/8/layout/vList6"/>
    <dgm:cxn modelId="{6DE6CFB9-F928-4E08-B1C3-418FCAB0952A}" type="presParOf" srcId="{D4873DF5-C21A-453A-B6D9-A37C08AFA0A3}" destId="{1DA1E561-DA1B-4A9D-BBC0-DAE3954F172F}" srcOrd="0" destOrd="0" presId="urn:microsoft.com/office/officeart/2005/8/layout/vList6"/>
    <dgm:cxn modelId="{2101C8BC-A248-4570-93EE-FD51C35548CB}" type="presParOf" srcId="{D4873DF5-C21A-453A-B6D9-A37C08AFA0A3}" destId="{7CD3913E-119E-4891-92BE-6BEEA386879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3B1555-9F3D-4974-8223-4BCEA8FEF7A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66F596-8A15-4F1C-9A5A-F63921999FAF}">
      <dgm:prSet phldrT="[ข้อความ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dirty="0" err="1" smtClean="0"/>
            <a:t>สสจ</a:t>
          </a:r>
          <a:r>
            <a:rPr lang="th-TH" dirty="0" smtClean="0"/>
            <a:t>.</a:t>
          </a:r>
          <a:endParaRPr lang="en-US" dirty="0"/>
        </a:p>
      </dgm:t>
    </dgm:pt>
    <dgm:pt modelId="{6DDD3BCF-9A30-4C32-BBA8-DAEDA45B7406}" type="parTrans" cxnId="{6EB20445-3A8F-4317-B843-1FEDECD9CFFC}">
      <dgm:prSet/>
      <dgm:spPr/>
      <dgm:t>
        <a:bodyPr/>
        <a:lstStyle/>
        <a:p>
          <a:endParaRPr lang="en-US"/>
        </a:p>
      </dgm:t>
    </dgm:pt>
    <dgm:pt modelId="{67A6F849-721E-46A2-822D-98A16912CD0C}" type="sibTrans" cxnId="{6EB20445-3A8F-4317-B843-1FEDECD9CFFC}">
      <dgm:prSet/>
      <dgm:spPr/>
      <dgm:t>
        <a:bodyPr/>
        <a:lstStyle/>
        <a:p>
          <a:endParaRPr lang="en-US"/>
        </a:p>
      </dgm:t>
    </dgm:pt>
    <dgm:pt modelId="{EFF3F93F-613A-46FD-86B3-963780DF82FA}">
      <dgm:prSet phldrT="[ข้อความ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dirty="0" smtClean="0"/>
            <a:t>โรงพยาบาล</a:t>
          </a:r>
          <a:endParaRPr lang="en-US" dirty="0"/>
        </a:p>
      </dgm:t>
    </dgm:pt>
    <dgm:pt modelId="{ED79D968-CCBB-452B-9862-6C0DB9836CDF}" type="parTrans" cxnId="{9E474A78-DF32-49B9-9EFE-E9490E044AD0}">
      <dgm:prSet/>
      <dgm:spPr/>
      <dgm:t>
        <a:bodyPr/>
        <a:lstStyle/>
        <a:p>
          <a:endParaRPr lang="en-US"/>
        </a:p>
      </dgm:t>
    </dgm:pt>
    <dgm:pt modelId="{386A3CE2-D975-4C89-8F28-6AE51CC5D32C}" type="sibTrans" cxnId="{9E474A78-DF32-49B9-9EFE-E9490E044AD0}">
      <dgm:prSet/>
      <dgm:spPr/>
      <dgm:t>
        <a:bodyPr/>
        <a:lstStyle/>
        <a:p>
          <a:endParaRPr lang="en-US"/>
        </a:p>
      </dgm:t>
    </dgm:pt>
    <dgm:pt modelId="{EEFF7F25-C283-494C-88A5-485DB58DD73E}">
      <dgm:prSet phldrT="[ข้อความ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4000" dirty="0" smtClean="0"/>
            <a:t>ลำปาง  เชียงใหม่  ขอนแก่น  ชลบุรี  กระบี่</a:t>
          </a:r>
          <a:endParaRPr lang="en-US" sz="4000" dirty="0"/>
        </a:p>
      </dgm:t>
    </dgm:pt>
    <dgm:pt modelId="{9621865C-1C87-4A29-B934-F78B2C46A9D0}" type="parTrans" cxnId="{B8DEE674-13C5-457B-AA67-20CEA1E0B58D}">
      <dgm:prSet/>
      <dgm:spPr/>
      <dgm:t>
        <a:bodyPr/>
        <a:lstStyle/>
        <a:p>
          <a:endParaRPr lang="en-US"/>
        </a:p>
      </dgm:t>
    </dgm:pt>
    <dgm:pt modelId="{80923131-CEC3-4EE0-B4C2-D37592BD5513}" type="sibTrans" cxnId="{B8DEE674-13C5-457B-AA67-20CEA1E0B58D}">
      <dgm:prSet/>
      <dgm:spPr/>
      <dgm:t>
        <a:bodyPr/>
        <a:lstStyle/>
        <a:p>
          <a:endParaRPr lang="en-US"/>
        </a:p>
      </dgm:t>
    </dgm:pt>
    <dgm:pt modelId="{4CADFEC1-8B59-409A-BAD1-DCC21B04DA22}">
      <dgm:prSet phldrT="[ข้อความ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dirty="0" err="1" smtClean="0"/>
            <a:t>อปท</a:t>
          </a:r>
          <a:r>
            <a:rPr lang="th-TH" dirty="0" smtClean="0"/>
            <a:t>.</a:t>
          </a:r>
          <a:endParaRPr lang="en-US" dirty="0"/>
        </a:p>
      </dgm:t>
    </dgm:pt>
    <dgm:pt modelId="{3AA9E6E5-EAA3-4622-87FD-1602FE99D58A}" type="parTrans" cxnId="{52E6A0C3-43CB-4C7E-8605-16B5B3959532}">
      <dgm:prSet/>
      <dgm:spPr/>
      <dgm:t>
        <a:bodyPr/>
        <a:lstStyle/>
        <a:p>
          <a:endParaRPr lang="en-US"/>
        </a:p>
      </dgm:t>
    </dgm:pt>
    <dgm:pt modelId="{425EA578-CF89-4D10-B9F4-D960DAEF175B}" type="sibTrans" cxnId="{52E6A0C3-43CB-4C7E-8605-16B5B3959532}">
      <dgm:prSet/>
      <dgm:spPr/>
      <dgm:t>
        <a:bodyPr/>
        <a:lstStyle/>
        <a:p>
          <a:endParaRPr lang="en-US"/>
        </a:p>
      </dgm:t>
    </dgm:pt>
    <dgm:pt modelId="{BCBA03D3-F612-4F3B-B422-1F90938A7281}">
      <dgm:prSet phldrT="[ข้อความ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4000" dirty="0" smtClean="0"/>
            <a:t>กทม. </a:t>
          </a:r>
          <a:endParaRPr lang="en-US" sz="4000" dirty="0"/>
        </a:p>
      </dgm:t>
    </dgm:pt>
    <dgm:pt modelId="{DF4AAF9D-C392-4209-BEA9-86DD0A0DF47E}" type="parTrans" cxnId="{7FF0CC97-BF7C-4251-9647-B02EEC033AFA}">
      <dgm:prSet/>
      <dgm:spPr/>
      <dgm:t>
        <a:bodyPr/>
        <a:lstStyle/>
        <a:p>
          <a:endParaRPr lang="en-US"/>
        </a:p>
      </dgm:t>
    </dgm:pt>
    <dgm:pt modelId="{2A845BD2-95F6-4281-A9C5-3EB95A2B8359}" type="sibTrans" cxnId="{7FF0CC97-BF7C-4251-9647-B02EEC033AFA}">
      <dgm:prSet/>
      <dgm:spPr/>
      <dgm:t>
        <a:bodyPr/>
        <a:lstStyle/>
        <a:p>
          <a:endParaRPr lang="en-US"/>
        </a:p>
      </dgm:t>
    </dgm:pt>
    <dgm:pt modelId="{2D47F156-A4C2-4156-B20F-01A305CFC6E6}">
      <dgm:prSet phldrT="[ข้อความ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4000" dirty="0" smtClean="0"/>
            <a:t>พังงา</a:t>
          </a:r>
          <a:endParaRPr lang="en-US" sz="4000" dirty="0"/>
        </a:p>
      </dgm:t>
    </dgm:pt>
    <dgm:pt modelId="{94B6BFC7-1208-4BA2-B8EF-DF342EBC71AE}" type="sibTrans" cxnId="{E16E2268-7105-41C8-88DA-B15C72E3C810}">
      <dgm:prSet/>
      <dgm:spPr/>
      <dgm:t>
        <a:bodyPr/>
        <a:lstStyle/>
        <a:p>
          <a:endParaRPr lang="en-US"/>
        </a:p>
      </dgm:t>
    </dgm:pt>
    <dgm:pt modelId="{52FD7D31-28FB-4611-8D8A-9314C018C3FC}" type="parTrans" cxnId="{E16E2268-7105-41C8-88DA-B15C72E3C810}">
      <dgm:prSet/>
      <dgm:spPr/>
      <dgm:t>
        <a:bodyPr/>
        <a:lstStyle/>
        <a:p>
          <a:endParaRPr lang="en-US"/>
        </a:p>
      </dgm:t>
    </dgm:pt>
    <dgm:pt modelId="{3F01A709-E75E-4331-BA73-C05979A70FDF}">
      <dgm:prSet phldrT="[ข้อความ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4000" dirty="0" smtClean="0"/>
            <a:t>อุบลราชธานี  </a:t>
          </a:r>
          <a:endParaRPr lang="en-US" sz="4000" dirty="0"/>
        </a:p>
      </dgm:t>
    </dgm:pt>
    <dgm:pt modelId="{82AF85D1-EC5F-4C69-8920-E02F80150D34}" type="parTrans" cxnId="{8E25B35A-0F25-4543-8D75-58D5722AA1EA}">
      <dgm:prSet/>
      <dgm:spPr/>
      <dgm:t>
        <a:bodyPr/>
        <a:lstStyle/>
        <a:p>
          <a:endParaRPr lang="en-US"/>
        </a:p>
      </dgm:t>
    </dgm:pt>
    <dgm:pt modelId="{A884C36B-2468-4146-B3DB-A29AEF26FE01}" type="sibTrans" cxnId="{8E25B35A-0F25-4543-8D75-58D5722AA1EA}">
      <dgm:prSet/>
      <dgm:spPr/>
      <dgm:t>
        <a:bodyPr/>
        <a:lstStyle/>
        <a:p>
          <a:endParaRPr lang="en-US"/>
        </a:p>
      </dgm:t>
    </dgm:pt>
    <dgm:pt modelId="{378BB3C3-3EAF-4BA0-9CAD-26D8490957D7}" type="pres">
      <dgm:prSet presAssocID="{8A3B1555-9F3D-4974-8223-4BCEA8FEF7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E72650-89CA-4FC5-83A4-FB58C6CB2D8D}" type="pres">
      <dgm:prSet presAssocID="{9F66F596-8A15-4F1C-9A5A-F63921999FAF}" presName="linNode" presStyleCnt="0"/>
      <dgm:spPr/>
    </dgm:pt>
    <dgm:pt modelId="{541C8D23-076B-433B-9CB3-8D3E0012F07E}" type="pres">
      <dgm:prSet presAssocID="{9F66F596-8A15-4F1C-9A5A-F63921999FA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F3664C-A236-42D1-A72A-86C865A83472}" type="pres">
      <dgm:prSet presAssocID="{9F66F596-8A15-4F1C-9A5A-F63921999FA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115F78-9AA2-48F7-8DE2-95CA2C4A045B}" type="pres">
      <dgm:prSet presAssocID="{67A6F849-721E-46A2-822D-98A16912CD0C}" presName="sp" presStyleCnt="0"/>
      <dgm:spPr/>
    </dgm:pt>
    <dgm:pt modelId="{A9B660D4-67DA-4A94-A3C9-040E3D3BC1DF}" type="pres">
      <dgm:prSet presAssocID="{EFF3F93F-613A-46FD-86B3-963780DF82FA}" presName="linNode" presStyleCnt="0"/>
      <dgm:spPr/>
    </dgm:pt>
    <dgm:pt modelId="{6D5B802E-7A74-4E6C-8EA5-FDA4B660AF4A}" type="pres">
      <dgm:prSet presAssocID="{EFF3F93F-613A-46FD-86B3-963780DF82F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7F73F-A94D-45D7-A20E-C381D01049D7}" type="pres">
      <dgm:prSet presAssocID="{EFF3F93F-613A-46FD-86B3-963780DF82F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58EEB6-58F4-4E33-9F64-4A3A034AC9EA}" type="pres">
      <dgm:prSet presAssocID="{386A3CE2-D975-4C89-8F28-6AE51CC5D32C}" presName="sp" presStyleCnt="0"/>
      <dgm:spPr/>
    </dgm:pt>
    <dgm:pt modelId="{9A1CCC8A-6643-4D1E-84D1-6016C8A7AC36}" type="pres">
      <dgm:prSet presAssocID="{4CADFEC1-8B59-409A-BAD1-DCC21B04DA22}" presName="linNode" presStyleCnt="0"/>
      <dgm:spPr/>
    </dgm:pt>
    <dgm:pt modelId="{47006FCA-1EE2-467B-9EDC-3E60EF53411D}" type="pres">
      <dgm:prSet presAssocID="{4CADFEC1-8B59-409A-BAD1-DCC21B04DA2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0E2B5-24C5-467B-8ED0-52FEBA716DE1}" type="pres">
      <dgm:prSet presAssocID="{4CADFEC1-8B59-409A-BAD1-DCC21B04DA2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33E95B-3544-4513-901A-19765DD348F6}" type="presOf" srcId="{EFF3F93F-613A-46FD-86B3-963780DF82FA}" destId="{6D5B802E-7A74-4E6C-8EA5-FDA4B660AF4A}" srcOrd="0" destOrd="0" presId="urn:microsoft.com/office/officeart/2005/8/layout/vList5"/>
    <dgm:cxn modelId="{1DE534F2-B928-4FA3-AD47-A24352623075}" type="presOf" srcId="{EEFF7F25-C283-494C-88A5-485DB58DD73E}" destId="{6817F73F-A94D-45D7-A20E-C381D01049D7}" srcOrd="0" destOrd="0" presId="urn:microsoft.com/office/officeart/2005/8/layout/vList5"/>
    <dgm:cxn modelId="{E16E2268-7105-41C8-88DA-B15C72E3C810}" srcId="{9F66F596-8A15-4F1C-9A5A-F63921999FAF}" destId="{2D47F156-A4C2-4156-B20F-01A305CFC6E6}" srcOrd="0" destOrd="0" parTransId="{52FD7D31-28FB-4611-8D8A-9314C018C3FC}" sibTransId="{94B6BFC7-1208-4BA2-B8EF-DF342EBC71AE}"/>
    <dgm:cxn modelId="{52E6A0C3-43CB-4C7E-8605-16B5B3959532}" srcId="{8A3B1555-9F3D-4974-8223-4BCEA8FEF7A0}" destId="{4CADFEC1-8B59-409A-BAD1-DCC21B04DA22}" srcOrd="2" destOrd="0" parTransId="{3AA9E6E5-EAA3-4622-87FD-1602FE99D58A}" sibTransId="{425EA578-CF89-4D10-B9F4-D960DAEF175B}"/>
    <dgm:cxn modelId="{25A5A4EA-C836-4F6C-9718-E34DB4A5FB7A}" type="presOf" srcId="{3F01A709-E75E-4331-BA73-C05979A70FDF}" destId="{3170E2B5-24C5-467B-8ED0-52FEBA716DE1}" srcOrd="0" destOrd="1" presId="urn:microsoft.com/office/officeart/2005/8/layout/vList5"/>
    <dgm:cxn modelId="{DEF34B99-E252-4D4B-A4FE-A0E442E43D19}" type="presOf" srcId="{2D47F156-A4C2-4156-B20F-01A305CFC6E6}" destId="{D2F3664C-A236-42D1-A72A-86C865A83472}" srcOrd="0" destOrd="0" presId="urn:microsoft.com/office/officeart/2005/8/layout/vList5"/>
    <dgm:cxn modelId="{B8DEE674-13C5-457B-AA67-20CEA1E0B58D}" srcId="{EFF3F93F-613A-46FD-86B3-963780DF82FA}" destId="{EEFF7F25-C283-494C-88A5-485DB58DD73E}" srcOrd="0" destOrd="0" parTransId="{9621865C-1C87-4A29-B934-F78B2C46A9D0}" sibTransId="{80923131-CEC3-4EE0-B4C2-D37592BD5513}"/>
    <dgm:cxn modelId="{6EB20445-3A8F-4317-B843-1FEDECD9CFFC}" srcId="{8A3B1555-9F3D-4974-8223-4BCEA8FEF7A0}" destId="{9F66F596-8A15-4F1C-9A5A-F63921999FAF}" srcOrd="0" destOrd="0" parTransId="{6DDD3BCF-9A30-4C32-BBA8-DAEDA45B7406}" sibTransId="{67A6F849-721E-46A2-822D-98A16912CD0C}"/>
    <dgm:cxn modelId="{A5D83F02-5896-4B36-BC83-2752FA950779}" type="presOf" srcId="{BCBA03D3-F612-4F3B-B422-1F90938A7281}" destId="{3170E2B5-24C5-467B-8ED0-52FEBA716DE1}" srcOrd="0" destOrd="0" presId="urn:microsoft.com/office/officeart/2005/8/layout/vList5"/>
    <dgm:cxn modelId="{9E474A78-DF32-49B9-9EFE-E9490E044AD0}" srcId="{8A3B1555-9F3D-4974-8223-4BCEA8FEF7A0}" destId="{EFF3F93F-613A-46FD-86B3-963780DF82FA}" srcOrd="1" destOrd="0" parTransId="{ED79D968-CCBB-452B-9862-6C0DB9836CDF}" sibTransId="{386A3CE2-D975-4C89-8F28-6AE51CC5D32C}"/>
    <dgm:cxn modelId="{7FF0CC97-BF7C-4251-9647-B02EEC033AFA}" srcId="{4CADFEC1-8B59-409A-BAD1-DCC21B04DA22}" destId="{BCBA03D3-F612-4F3B-B422-1F90938A7281}" srcOrd="0" destOrd="0" parTransId="{DF4AAF9D-C392-4209-BEA9-86DD0A0DF47E}" sibTransId="{2A845BD2-95F6-4281-A9C5-3EB95A2B8359}"/>
    <dgm:cxn modelId="{8E25B35A-0F25-4543-8D75-58D5722AA1EA}" srcId="{4CADFEC1-8B59-409A-BAD1-DCC21B04DA22}" destId="{3F01A709-E75E-4331-BA73-C05979A70FDF}" srcOrd="1" destOrd="0" parTransId="{82AF85D1-EC5F-4C69-8920-E02F80150D34}" sibTransId="{A884C36B-2468-4146-B3DB-A29AEF26FE01}"/>
    <dgm:cxn modelId="{8BFD8794-FD90-403C-908C-4AEC27ABC61B}" type="presOf" srcId="{9F66F596-8A15-4F1C-9A5A-F63921999FAF}" destId="{541C8D23-076B-433B-9CB3-8D3E0012F07E}" srcOrd="0" destOrd="0" presId="urn:microsoft.com/office/officeart/2005/8/layout/vList5"/>
    <dgm:cxn modelId="{8ACB095D-4FE7-433D-BB0F-ED1A62011B12}" type="presOf" srcId="{4CADFEC1-8B59-409A-BAD1-DCC21B04DA22}" destId="{47006FCA-1EE2-467B-9EDC-3E60EF53411D}" srcOrd="0" destOrd="0" presId="urn:microsoft.com/office/officeart/2005/8/layout/vList5"/>
    <dgm:cxn modelId="{4235ADBC-BC7B-411D-A08F-F74C081FB32C}" type="presOf" srcId="{8A3B1555-9F3D-4974-8223-4BCEA8FEF7A0}" destId="{378BB3C3-3EAF-4BA0-9CAD-26D8490957D7}" srcOrd="0" destOrd="0" presId="urn:microsoft.com/office/officeart/2005/8/layout/vList5"/>
    <dgm:cxn modelId="{3320D448-29ED-4F31-9ACC-0295D2276B6A}" type="presParOf" srcId="{378BB3C3-3EAF-4BA0-9CAD-26D8490957D7}" destId="{ACE72650-89CA-4FC5-83A4-FB58C6CB2D8D}" srcOrd="0" destOrd="0" presId="urn:microsoft.com/office/officeart/2005/8/layout/vList5"/>
    <dgm:cxn modelId="{36D91EFE-7D91-413C-AD11-4827FE976917}" type="presParOf" srcId="{ACE72650-89CA-4FC5-83A4-FB58C6CB2D8D}" destId="{541C8D23-076B-433B-9CB3-8D3E0012F07E}" srcOrd="0" destOrd="0" presId="urn:microsoft.com/office/officeart/2005/8/layout/vList5"/>
    <dgm:cxn modelId="{CF0E1910-ED9F-4D0C-AA7B-D45BADF7885A}" type="presParOf" srcId="{ACE72650-89CA-4FC5-83A4-FB58C6CB2D8D}" destId="{D2F3664C-A236-42D1-A72A-86C865A83472}" srcOrd="1" destOrd="0" presId="urn:microsoft.com/office/officeart/2005/8/layout/vList5"/>
    <dgm:cxn modelId="{E0DBDA82-A6A9-49D3-97B2-7D5963CF9ED1}" type="presParOf" srcId="{378BB3C3-3EAF-4BA0-9CAD-26D8490957D7}" destId="{D2115F78-9AA2-48F7-8DE2-95CA2C4A045B}" srcOrd="1" destOrd="0" presId="urn:microsoft.com/office/officeart/2005/8/layout/vList5"/>
    <dgm:cxn modelId="{0427B3C3-580C-45AC-8A7C-734FB031ECE9}" type="presParOf" srcId="{378BB3C3-3EAF-4BA0-9CAD-26D8490957D7}" destId="{A9B660D4-67DA-4A94-A3C9-040E3D3BC1DF}" srcOrd="2" destOrd="0" presId="urn:microsoft.com/office/officeart/2005/8/layout/vList5"/>
    <dgm:cxn modelId="{B80D28D4-480F-4C1D-A7A4-E55837007918}" type="presParOf" srcId="{A9B660D4-67DA-4A94-A3C9-040E3D3BC1DF}" destId="{6D5B802E-7A74-4E6C-8EA5-FDA4B660AF4A}" srcOrd="0" destOrd="0" presId="urn:microsoft.com/office/officeart/2005/8/layout/vList5"/>
    <dgm:cxn modelId="{E3913F40-1938-4F08-AE0F-4FCC6D14ECD7}" type="presParOf" srcId="{A9B660D4-67DA-4A94-A3C9-040E3D3BC1DF}" destId="{6817F73F-A94D-45D7-A20E-C381D01049D7}" srcOrd="1" destOrd="0" presId="urn:microsoft.com/office/officeart/2005/8/layout/vList5"/>
    <dgm:cxn modelId="{212067AE-CC04-4EC0-810A-8688F75DFB2A}" type="presParOf" srcId="{378BB3C3-3EAF-4BA0-9CAD-26D8490957D7}" destId="{5F58EEB6-58F4-4E33-9F64-4A3A034AC9EA}" srcOrd="3" destOrd="0" presId="urn:microsoft.com/office/officeart/2005/8/layout/vList5"/>
    <dgm:cxn modelId="{2C5B2388-5C7C-4AC6-BDCF-18D58D7B7C49}" type="presParOf" srcId="{378BB3C3-3EAF-4BA0-9CAD-26D8490957D7}" destId="{9A1CCC8A-6643-4D1E-84D1-6016C8A7AC36}" srcOrd="4" destOrd="0" presId="urn:microsoft.com/office/officeart/2005/8/layout/vList5"/>
    <dgm:cxn modelId="{7EC6AC60-4A6A-4511-8481-EB3DB0FFEB47}" type="presParOf" srcId="{9A1CCC8A-6643-4D1E-84D1-6016C8A7AC36}" destId="{47006FCA-1EE2-467B-9EDC-3E60EF53411D}" srcOrd="0" destOrd="0" presId="urn:microsoft.com/office/officeart/2005/8/layout/vList5"/>
    <dgm:cxn modelId="{9E425C21-00D5-4B7F-A549-F7EF856DAC64}" type="presParOf" srcId="{9A1CCC8A-6643-4D1E-84D1-6016C8A7AC36}" destId="{3170E2B5-24C5-467B-8ED0-52FEBA716DE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F79134-039A-4F8B-A042-A4418137272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FDE3DC-CC14-4E31-B527-76542DC983E6}">
      <dgm:prSet phldrT="[ข้อความ]" custT="1"/>
      <dgm:spPr/>
      <dgm:t>
        <a:bodyPr/>
        <a:lstStyle/>
        <a:p>
          <a:r>
            <a:rPr lang="th-TH" sz="3600" dirty="0" smtClean="0"/>
            <a:t>ปัจจัยความสำเร็จ</a:t>
          </a:r>
          <a:r>
            <a:rPr lang="th-TH" sz="5500" b="1" dirty="0" err="1" smtClean="0"/>
            <a:t>สสจ</a:t>
          </a:r>
          <a:r>
            <a:rPr lang="th-TH" sz="5500" b="1" dirty="0" smtClean="0"/>
            <a:t>.</a:t>
          </a:r>
          <a:endParaRPr lang="en-US" sz="5500" b="1" dirty="0"/>
        </a:p>
      </dgm:t>
    </dgm:pt>
    <dgm:pt modelId="{43540695-B28B-491C-9955-71E2ED7A2616}" type="parTrans" cxnId="{FBEC432A-215A-4200-90FE-202A3C1AD84A}">
      <dgm:prSet/>
      <dgm:spPr/>
      <dgm:t>
        <a:bodyPr/>
        <a:lstStyle/>
        <a:p>
          <a:endParaRPr lang="en-US"/>
        </a:p>
      </dgm:t>
    </dgm:pt>
    <dgm:pt modelId="{6D168ADA-FF52-42D1-AFDB-0E9D70EB5EFE}" type="sibTrans" cxnId="{FBEC432A-215A-4200-90FE-202A3C1AD84A}">
      <dgm:prSet/>
      <dgm:spPr/>
      <dgm:t>
        <a:bodyPr/>
        <a:lstStyle/>
        <a:p>
          <a:endParaRPr lang="en-US"/>
        </a:p>
      </dgm:t>
    </dgm:pt>
    <dgm:pt modelId="{47166B55-5363-4B87-9993-8CC543CA8532}">
      <dgm:prSet phldrT="[ข้อความ]" custT="1"/>
      <dgm:spPr/>
      <dgm:t>
        <a:bodyPr/>
        <a:lstStyle/>
        <a:p>
          <a:r>
            <a:rPr lang="th-TH" sz="3200" b="1" dirty="0" smtClean="0"/>
            <a:t>ผู้บริหารเห็นความสำคัญ</a:t>
          </a:r>
          <a:endParaRPr lang="en-US" sz="3200" b="1" dirty="0"/>
        </a:p>
      </dgm:t>
    </dgm:pt>
    <dgm:pt modelId="{79B64D7D-037C-48DD-A7E8-F1A1AA353FDB}" type="parTrans" cxnId="{BDA310B8-C1F3-4FFB-AA44-013D9CD996E9}">
      <dgm:prSet/>
      <dgm:spPr/>
      <dgm:t>
        <a:bodyPr/>
        <a:lstStyle/>
        <a:p>
          <a:endParaRPr lang="en-US"/>
        </a:p>
      </dgm:t>
    </dgm:pt>
    <dgm:pt modelId="{069EB926-99CC-4B39-988E-DD2483D683B0}" type="sibTrans" cxnId="{BDA310B8-C1F3-4FFB-AA44-013D9CD996E9}">
      <dgm:prSet/>
      <dgm:spPr/>
      <dgm:t>
        <a:bodyPr/>
        <a:lstStyle/>
        <a:p>
          <a:endParaRPr lang="en-US"/>
        </a:p>
      </dgm:t>
    </dgm:pt>
    <dgm:pt modelId="{6BF87F56-7267-4A9D-BF05-2BEBDA19BB23}">
      <dgm:prSet phldrT="[ข้อความ]" custT="1"/>
      <dgm:spPr/>
      <dgm:t>
        <a:bodyPr/>
        <a:lstStyle/>
        <a:p>
          <a:r>
            <a:rPr lang="th-TH" sz="3200" b="1" dirty="0" smtClean="0"/>
            <a:t>แยกงาน </a:t>
          </a:r>
          <a:r>
            <a:rPr lang="en-US" sz="3200" b="1" dirty="0" smtClean="0"/>
            <a:t>EMS </a:t>
          </a:r>
          <a:r>
            <a:rPr lang="th-TH" sz="3200" b="1" dirty="0" smtClean="0"/>
            <a:t>ออกจากงานอื่น</a:t>
          </a:r>
          <a:endParaRPr lang="en-US" sz="3200" b="1" dirty="0"/>
        </a:p>
      </dgm:t>
    </dgm:pt>
    <dgm:pt modelId="{08DB673E-02CC-4272-8EF8-B16282DC5195}" type="parTrans" cxnId="{D1736C58-B32B-4FE0-B572-46E95C20E33A}">
      <dgm:prSet/>
      <dgm:spPr/>
    </dgm:pt>
    <dgm:pt modelId="{E0BDC20B-F176-4779-8378-8A259529C5D3}" type="sibTrans" cxnId="{D1736C58-B32B-4FE0-B572-46E95C20E33A}">
      <dgm:prSet/>
      <dgm:spPr/>
    </dgm:pt>
    <dgm:pt modelId="{A2A90032-A832-4CE5-AAF8-A3D045F87C5F}">
      <dgm:prSet phldrT="[ข้อความ]" custT="1"/>
      <dgm:spPr/>
      <dgm:t>
        <a:bodyPr/>
        <a:lstStyle/>
        <a:p>
          <a:r>
            <a:rPr lang="th-TH" sz="3200" b="1" dirty="0" smtClean="0"/>
            <a:t>บริหารงบประมาณได้สะดวก</a:t>
          </a:r>
          <a:endParaRPr lang="en-US" sz="3200" b="1" dirty="0"/>
        </a:p>
      </dgm:t>
    </dgm:pt>
    <dgm:pt modelId="{C239219E-F4F4-47DA-8449-4F25655A8246}" type="parTrans" cxnId="{3EB4ACB1-3F52-4D2D-BBE2-05FC21C29B62}">
      <dgm:prSet/>
      <dgm:spPr/>
    </dgm:pt>
    <dgm:pt modelId="{0CFCA8DD-8A52-4EF4-9267-DE40F4D0B432}" type="sibTrans" cxnId="{3EB4ACB1-3F52-4D2D-BBE2-05FC21C29B62}">
      <dgm:prSet/>
      <dgm:spPr/>
    </dgm:pt>
    <dgm:pt modelId="{4DC549B1-CABA-4F2B-B7E7-788D538E9CD5}">
      <dgm:prSet phldrT="[ข้อความ]" custT="1"/>
      <dgm:spPr/>
      <dgm:t>
        <a:bodyPr/>
        <a:lstStyle/>
        <a:p>
          <a:endParaRPr lang="en-US" sz="4000" b="1" dirty="0"/>
        </a:p>
      </dgm:t>
    </dgm:pt>
    <dgm:pt modelId="{003D4BE4-4358-4214-BABE-0EA1399ED14D}" type="parTrans" cxnId="{08EECAD6-ABD9-4302-BC19-5239E2B6CA49}">
      <dgm:prSet/>
      <dgm:spPr/>
    </dgm:pt>
    <dgm:pt modelId="{3D198C6E-BB1C-4634-9441-0E37B66C5CC1}" type="sibTrans" cxnId="{08EECAD6-ABD9-4302-BC19-5239E2B6CA49}">
      <dgm:prSet/>
      <dgm:spPr/>
    </dgm:pt>
    <dgm:pt modelId="{04DDE074-76E4-44F8-AE9D-3BC86BE3EC41}">
      <dgm:prSet phldrT="[ข้อความ]" custT="1"/>
      <dgm:spPr/>
      <dgm:t>
        <a:bodyPr/>
        <a:lstStyle/>
        <a:p>
          <a:r>
            <a:rPr lang="th-TH" sz="3200" b="1" dirty="0" smtClean="0"/>
            <a:t>ผู้รับผิดชอบมีความตั้งใจ เสียสละ</a:t>
          </a:r>
          <a:endParaRPr lang="en-US" sz="3200" b="1" dirty="0"/>
        </a:p>
      </dgm:t>
    </dgm:pt>
    <dgm:pt modelId="{DC042B8A-49D1-4897-935E-AC1CFBBA1138}" type="parTrans" cxnId="{F483EA72-0596-4070-9942-BB31C95C3703}">
      <dgm:prSet/>
      <dgm:spPr/>
    </dgm:pt>
    <dgm:pt modelId="{A257AAE9-E48A-49DB-8F77-14D741DB5728}" type="sibTrans" cxnId="{F483EA72-0596-4070-9942-BB31C95C3703}">
      <dgm:prSet/>
      <dgm:spPr/>
    </dgm:pt>
    <dgm:pt modelId="{EFE7956B-4EC0-47BB-9117-B31E5CE0B6D5}">
      <dgm:prSet phldrT="[ข้อความ]" custT="1"/>
      <dgm:spPr/>
      <dgm:t>
        <a:bodyPr/>
        <a:lstStyle/>
        <a:p>
          <a:r>
            <a:rPr lang="th-TH" sz="3200" b="1" dirty="0" smtClean="0"/>
            <a:t>มีความเป็นกลางระหว่างหน่วยบริการ</a:t>
          </a:r>
          <a:endParaRPr lang="en-US" sz="3200" b="1" dirty="0"/>
        </a:p>
      </dgm:t>
    </dgm:pt>
    <dgm:pt modelId="{C3881994-C79C-4D16-A471-1B7FB1A8851D}" type="parTrans" cxnId="{073342E1-4DB5-47CC-AC4F-608BECDC7E7F}">
      <dgm:prSet/>
      <dgm:spPr/>
    </dgm:pt>
    <dgm:pt modelId="{55264230-D08F-44D1-81FA-9557163740F8}" type="sibTrans" cxnId="{073342E1-4DB5-47CC-AC4F-608BECDC7E7F}">
      <dgm:prSet/>
      <dgm:spPr/>
    </dgm:pt>
    <dgm:pt modelId="{01D99AE5-73DB-4712-A226-E09A11B6EA04}">
      <dgm:prSet phldrT="[ข้อความ]" custT="1"/>
      <dgm:spPr/>
      <dgm:t>
        <a:bodyPr/>
        <a:lstStyle/>
        <a:p>
          <a:r>
            <a:rPr lang="th-TH" sz="3200" b="1" dirty="0" smtClean="0"/>
            <a:t>มีการประชุมสม่ำเสมอ</a:t>
          </a:r>
          <a:endParaRPr lang="en-US" sz="3200" b="1" dirty="0"/>
        </a:p>
      </dgm:t>
    </dgm:pt>
    <dgm:pt modelId="{43AFDD95-FFD6-42D7-8A97-9A779271E42F}" type="parTrans" cxnId="{8C1D39B3-D5E0-4D04-9293-70F91B325EAB}">
      <dgm:prSet/>
      <dgm:spPr/>
    </dgm:pt>
    <dgm:pt modelId="{6008B7E1-9A7D-45C3-AE26-25ACF6B0E784}" type="sibTrans" cxnId="{8C1D39B3-D5E0-4D04-9293-70F91B325EAB}">
      <dgm:prSet/>
      <dgm:spPr/>
    </dgm:pt>
    <dgm:pt modelId="{942BB557-5A6E-499B-9B58-2FEAEDE88C75}" type="pres">
      <dgm:prSet presAssocID="{54F79134-039A-4F8B-A042-A441813727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7E7976-9BAF-4E8B-8584-00F0F32EAD73}" type="pres">
      <dgm:prSet presAssocID="{09FDE3DC-CC14-4E31-B527-76542DC983E6}" presName="linNode" presStyleCnt="0"/>
      <dgm:spPr/>
    </dgm:pt>
    <dgm:pt modelId="{2CD7070A-EAA7-4BA5-B7A9-8373970E9F6A}" type="pres">
      <dgm:prSet presAssocID="{09FDE3DC-CC14-4E31-B527-76542DC983E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75293-C8F0-4D99-B507-B714FEDD666E}" type="pres">
      <dgm:prSet presAssocID="{09FDE3DC-CC14-4E31-B527-76542DC983E6}" presName="descendantText" presStyleLbl="alignAccFollowNode1" presStyleIdx="0" presStyleCnt="1" custScaleY="12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342761-30F0-4B8F-A2B6-88D0037D726C}" type="presOf" srcId="{EFE7956B-4EC0-47BB-9117-B31E5CE0B6D5}" destId="{D1575293-C8F0-4D99-B507-B714FEDD666E}" srcOrd="0" destOrd="4" presId="urn:microsoft.com/office/officeart/2005/8/layout/vList5"/>
    <dgm:cxn modelId="{E95D3421-5339-4073-A4B4-9CB429A4179C}" type="presOf" srcId="{4DC549B1-CABA-4F2B-B7E7-788D538E9CD5}" destId="{D1575293-C8F0-4D99-B507-B714FEDD666E}" srcOrd="0" destOrd="6" presId="urn:microsoft.com/office/officeart/2005/8/layout/vList5"/>
    <dgm:cxn modelId="{B5A108E2-1706-45B0-B924-B4C9711A7789}" type="presOf" srcId="{A2A90032-A832-4CE5-AAF8-A3D045F87C5F}" destId="{D1575293-C8F0-4D99-B507-B714FEDD666E}" srcOrd="0" destOrd="3" presId="urn:microsoft.com/office/officeart/2005/8/layout/vList5"/>
    <dgm:cxn modelId="{073342E1-4DB5-47CC-AC4F-608BECDC7E7F}" srcId="{09FDE3DC-CC14-4E31-B527-76542DC983E6}" destId="{EFE7956B-4EC0-47BB-9117-B31E5CE0B6D5}" srcOrd="4" destOrd="0" parTransId="{C3881994-C79C-4D16-A471-1B7FB1A8851D}" sibTransId="{55264230-D08F-44D1-81FA-9557163740F8}"/>
    <dgm:cxn modelId="{4C0F69E7-B6EF-4E2F-B85B-3D7A7BC4844D}" type="presOf" srcId="{01D99AE5-73DB-4712-A226-E09A11B6EA04}" destId="{D1575293-C8F0-4D99-B507-B714FEDD666E}" srcOrd="0" destOrd="5" presId="urn:microsoft.com/office/officeart/2005/8/layout/vList5"/>
    <dgm:cxn modelId="{08EECAD6-ABD9-4302-BC19-5239E2B6CA49}" srcId="{09FDE3DC-CC14-4E31-B527-76542DC983E6}" destId="{4DC549B1-CABA-4F2B-B7E7-788D538E9CD5}" srcOrd="6" destOrd="0" parTransId="{003D4BE4-4358-4214-BABE-0EA1399ED14D}" sibTransId="{3D198C6E-BB1C-4634-9441-0E37B66C5CC1}"/>
    <dgm:cxn modelId="{8770D43F-7308-48DF-AA36-CF6A927961C8}" type="presOf" srcId="{54F79134-039A-4F8B-A042-A44181372725}" destId="{942BB557-5A6E-499B-9B58-2FEAEDE88C75}" srcOrd="0" destOrd="0" presId="urn:microsoft.com/office/officeart/2005/8/layout/vList5"/>
    <dgm:cxn modelId="{3EB4ACB1-3F52-4D2D-BBE2-05FC21C29B62}" srcId="{09FDE3DC-CC14-4E31-B527-76542DC983E6}" destId="{A2A90032-A832-4CE5-AAF8-A3D045F87C5F}" srcOrd="3" destOrd="0" parTransId="{C239219E-F4F4-47DA-8449-4F25655A8246}" sibTransId="{0CFCA8DD-8A52-4EF4-9267-DE40F4D0B432}"/>
    <dgm:cxn modelId="{BDA310B8-C1F3-4FFB-AA44-013D9CD996E9}" srcId="{09FDE3DC-CC14-4E31-B527-76542DC983E6}" destId="{47166B55-5363-4B87-9993-8CC543CA8532}" srcOrd="0" destOrd="0" parTransId="{79B64D7D-037C-48DD-A7E8-F1A1AA353FDB}" sibTransId="{069EB926-99CC-4B39-988E-DD2483D683B0}"/>
    <dgm:cxn modelId="{FBEC432A-215A-4200-90FE-202A3C1AD84A}" srcId="{54F79134-039A-4F8B-A042-A44181372725}" destId="{09FDE3DC-CC14-4E31-B527-76542DC983E6}" srcOrd="0" destOrd="0" parTransId="{43540695-B28B-491C-9955-71E2ED7A2616}" sibTransId="{6D168ADA-FF52-42D1-AFDB-0E9D70EB5EFE}"/>
    <dgm:cxn modelId="{09429436-B458-4DA8-8DA0-DD339BBE8564}" type="presOf" srcId="{6BF87F56-7267-4A9D-BF05-2BEBDA19BB23}" destId="{D1575293-C8F0-4D99-B507-B714FEDD666E}" srcOrd="0" destOrd="2" presId="urn:microsoft.com/office/officeart/2005/8/layout/vList5"/>
    <dgm:cxn modelId="{8F0D2E89-78AC-436A-9D83-7E3345488ECB}" type="presOf" srcId="{47166B55-5363-4B87-9993-8CC543CA8532}" destId="{D1575293-C8F0-4D99-B507-B714FEDD666E}" srcOrd="0" destOrd="0" presId="urn:microsoft.com/office/officeart/2005/8/layout/vList5"/>
    <dgm:cxn modelId="{D1736C58-B32B-4FE0-B572-46E95C20E33A}" srcId="{09FDE3DC-CC14-4E31-B527-76542DC983E6}" destId="{6BF87F56-7267-4A9D-BF05-2BEBDA19BB23}" srcOrd="2" destOrd="0" parTransId="{08DB673E-02CC-4272-8EF8-B16282DC5195}" sibTransId="{E0BDC20B-F176-4779-8378-8A259529C5D3}"/>
    <dgm:cxn modelId="{F483EA72-0596-4070-9942-BB31C95C3703}" srcId="{09FDE3DC-CC14-4E31-B527-76542DC983E6}" destId="{04DDE074-76E4-44F8-AE9D-3BC86BE3EC41}" srcOrd="1" destOrd="0" parTransId="{DC042B8A-49D1-4897-935E-AC1CFBBA1138}" sibTransId="{A257AAE9-E48A-49DB-8F77-14D741DB5728}"/>
    <dgm:cxn modelId="{8C1D39B3-D5E0-4D04-9293-70F91B325EAB}" srcId="{09FDE3DC-CC14-4E31-B527-76542DC983E6}" destId="{01D99AE5-73DB-4712-A226-E09A11B6EA04}" srcOrd="5" destOrd="0" parTransId="{43AFDD95-FFD6-42D7-8A97-9A779271E42F}" sibTransId="{6008B7E1-9A7D-45C3-AE26-25ACF6B0E784}"/>
    <dgm:cxn modelId="{A6F78442-3F2D-4BA6-8749-06C005090493}" type="presOf" srcId="{09FDE3DC-CC14-4E31-B527-76542DC983E6}" destId="{2CD7070A-EAA7-4BA5-B7A9-8373970E9F6A}" srcOrd="0" destOrd="0" presId="urn:microsoft.com/office/officeart/2005/8/layout/vList5"/>
    <dgm:cxn modelId="{020468AF-526F-448F-96BB-F119C55718A8}" type="presOf" srcId="{04DDE074-76E4-44F8-AE9D-3BC86BE3EC41}" destId="{D1575293-C8F0-4D99-B507-B714FEDD666E}" srcOrd="0" destOrd="1" presId="urn:microsoft.com/office/officeart/2005/8/layout/vList5"/>
    <dgm:cxn modelId="{2C225C73-6B46-4BA0-AA53-9747ADFA5658}" type="presParOf" srcId="{942BB557-5A6E-499B-9B58-2FEAEDE88C75}" destId="{C17E7976-9BAF-4E8B-8584-00F0F32EAD73}" srcOrd="0" destOrd="0" presId="urn:microsoft.com/office/officeart/2005/8/layout/vList5"/>
    <dgm:cxn modelId="{E3D700B4-AA52-4644-B079-BA6F1346A052}" type="presParOf" srcId="{C17E7976-9BAF-4E8B-8584-00F0F32EAD73}" destId="{2CD7070A-EAA7-4BA5-B7A9-8373970E9F6A}" srcOrd="0" destOrd="0" presId="urn:microsoft.com/office/officeart/2005/8/layout/vList5"/>
    <dgm:cxn modelId="{1FBACEFA-6C6B-49F5-9736-654C1DEF4B49}" type="presParOf" srcId="{C17E7976-9BAF-4E8B-8584-00F0F32EAD73}" destId="{D1575293-C8F0-4D99-B507-B714FEDD666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F79134-039A-4F8B-A042-A4418137272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FDE3DC-CC14-4E31-B527-76542DC983E6}">
      <dgm:prSet phldrT="[ข้อความ]" custT="1"/>
      <dgm:spPr/>
      <dgm:t>
        <a:bodyPr/>
        <a:lstStyle/>
        <a:p>
          <a:r>
            <a:rPr lang="th-TH" sz="3600" dirty="0" smtClean="0"/>
            <a:t>อุปสรรค</a:t>
          </a:r>
        </a:p>
        <a:p>
          <a:r>
            <a:rPr lang="th-TH" sz="5500" b="1" dirty="0" err="1" smtClean="0"/>
            <a:t>สสจ</a:t>
          </a:r>
          <a:r>
            <a:rPr lang="th-TH" sz="5500" b="1" dirty="0" smtClean="0"/>
            <a:t>.</a:t>
          </a:r>
          <a:endParaRPr lang="en-US" sz="5500" b="1" dirty="0"/>
        </a:p>
      </dgm:t>
    </dgm:pt>
    <dgm:pt modelId="{43540695-B28B-491C-9955-71E2ED7A2616}" type="parTrans" cxnId="{FBEC432A-215A-4200-90FE-202A3C1AD84A}">
      <dgm:prSet/>
      <dgm:spPr/>
      <dgm:t>
        <a:bodyPr/>
        <a:lstStyle/>
        <a:p>
          <a:endParaRPr lang="en-US"/>
        </a:p>
      </dgm:t>
    </dgm:pt>
    <dgm:pt modelId="{6D168ADA-FF52-42D1-AFDB-0E9D70EB5EFE}" type="sibTrans" cxnId="{FBEC432A-215A-4200-90FE-202A3C1AD84A}">
      <dgm:prSet/>
      <dgm:spPr/>
      <dgm:t>
        <a:bodyPr/>
        <a:lstStyle/>
        <a:p>
          <a:endParaRPr lang="en-US"/>
        </a:p>
      </dgm:t>
    </dgm:pt>
    <dgm:pt modelId="{47166B55-5363-4B87-9993-8CC543CA8532}">
      <dgm:prSet phldrT="[ข้อความ]" custT="1"/>
      <dgm:spPr/>
      <dgm:t>
        <a:bodyPr/>
        <a:lstStyle/>
        <a:p>
          <a:endParaRPr lang="en-US" sz="3200" b="1" dirty="0"/>
        </a:p>
      </dgm:t>
    </dgm:pt>
    <dgm:pt modelId="{79B64D7D-037C-48DD-A7E8-F1A1AA353FDB}" type="parTrans" cxnId="{BDA310B8-C1F3-4FFB-AA44-013D9CD996E9}">
      <dgm:prSet/>
      <dgm:spPr/>
      <dgm:t>
        <a:bodyPr/>
        <a:lstStyle/>
        <a:p>
          <a:endParaRPr lang="en-US"/>
        </a:p>
      </dgm:t>
    </dgm:pt>
    <dgm:pt modelId="{069EB926-99CC-4B39-988E-DD2483D683B0}" type="sibTrans" cxnId="{BDA310B8-C1F3-4FFB-AA44-013D9CD996E9}">
      <dgm:prSet/>
      <dgm:spPr/>
      <dgm:t>
        <a:bodyPr/>
        <a:lstStyle/>
        <a:p>
          <a:endParaRPr lang="en-US"/>
        </a:p>
      </dgm:t>
    </dgm:pt>
    <dgm:pt modelId="{4DC549B1-CABA-4F2B-B7E7-788D538E9CD5}">
      <dgm:prSet phldrT="[ข้อความ]" custT="1"/>
      <dgm:spPr/>
      <dgm:t>
        <a:bodyPr/>
        <a:lstStyle/>
        <a:p>
          <a:r>
            <a:rPr lang="th-TH" sz="3600" b="1" dirty="0" smtClean="0"/>
            <a:t>อัตรากำลังไม่เพียงพอ ต้องใช้</a:t>
          </a:r>
          <a:r>
            <a:rPr lang="en-US" sz="3600" b="1" dirty="0" smtClean="0"/>
            <a:t>part time</a:t>
          </a:r>
          <a:r>
            <a:rPr lang="th-TH" sz="3600" b="1" dirty="0" smtClean="0"/>
            <a:t>เป็นส่วนใหญ่</a:t>
          </a:r>
          <a:endParaRPr lang="en-US" sz="3600" b="1" dirty="0"/>
        </a:p>
      </dgm:t>
    </dgm:pt>
    <dgm:pt modelId="{003D4BE4-4358-4214-BABE-0EA1399ED14D}" type="parTrans" cxnId="{08EECAD6-ABD9-4302-BC19-5239E2B6CA49}">
      <dgm:prSet/>
      <dgm:spPr/>
      <dgm:t>
        <a:bodyPr/>
        <a:lstStyle/>
        <a:p>
          <a:endParaRPr lang="en-US"/>
        </a:p>
      </dgm:t>
    </dgm:pt>
    <dgm:pt modelId="{3D198C6E-BB1C-4634-9441-0E37B66C5CC1}" type="sibTrans" cxnId="{08EECAD6-ABD9-4302-BC19-5239E2B6CA49}">
      <dgm:prSet/>
      <dgm:spPr/>
      <dgm:t>
        <a:bodyPr/>
        <a:lstStyle/>
        <a:p>
          <a:endParaRPr lang="en-US"/>
        </a:p>
      </dgm:t>
    </dgm:pt>
    <dgm:pt modelId="{7316DDD4-B969-435D-9767-810DDE1EDCA1}">
      <dgm:prSet phldrT="[ข้อความ]" custT="1"/>
      <dgm:spPr/>
      <dgm:t>
        <a:bodyPr/>
        <a:lstStyle/>
        <a:p>
          <a:r>
            <a:rPr lang="th-TH" sz="3600" b="1" dirty="0" smtClean="0"/>
            <a:t>ความก้าวหน้าของบุคลากร</a:t>
          </a:r>
          <a:endParaRPr lang="en-US" sz="3600" b="1" dirty="0"/>
        </a:p>
      </dgm:t>
    </dgm:pt>
    <dgm:pt modelId="{4D376814-6257-4039-89E8-CA8B7086BA66}" type="parTrans" cxnId="{FF625E59-CC81-4317-B3DA-105A87F6383B}">
      <dgm:prSet/>
      <dgm:spPr/>
      <dgm:t>
        <a:bodyPr/>
        <a:lstStyle/>
        <a:p>
          <a:endParaRPr lang="en-US"/>
        </a:p>
      </dgm:t>
    </dgm:pt>
    <dgm:pt modelId="{59B3D1B4-A052-4885-B8F7-0A18CD6839CE}" type="sibTrans" cxnId="{FF625E59-CC81-4317-B3DA-105A87F6383B}">
      <dgm:prSet/>
      <dgm:spPr/>
      <dgm:t>
        <a:bodyPr/>
        <a:lstStyle/>
        <a:p>
          <a:endParaRPr lang="en-US"/>
        </a:p>
      </dgm:t>
    </dgm:pt>
    <dgm:pt modelId="{7601753C-4464-4AB2-A7D0-6FDBFD22B46C}">
      <dgm:prSet phldrT="[ข้อความ]" custT="1"/>
      <dgm:spPr/>
      <dgm:t>
        <a:bodyPr/>
        <a:lstStyle/>
        <a:p>
          <a:r>
            <a:rPr lang="th-TH" sz="3600" b="1" dirty="0" smtClean="0"/>
            <a:t>พื้นที่ใช้สอยมีน้อย</a:t>
          </a:r>
          <a:endParaRPr lang="en-US" sz="3600" b="1" dirty="0"/>
        </a:p>
      </dgm:t>
    </dgm:pt>
    <dgm:pt modelId="{FE34B8DD-D660-4711-950E-7245D0C0BB8B}" type="parTrans" cxnId="{7D1B18FB-A21D-477D-9E7F-378E3AFF667F}">
      <dgm:prSet/>
      <dgm:spPr/>
      <dgm:t>
        <a:bodyPr/>
        <a:lstStyle/>
        <a:p>
          <a:endParaRPr lang="en-US"/>
        </a:p>
      </dgm:t>
    </dgm:pt>
    <dgm:pt modelId="{A7878EE6-4D2D-4D20-A5BA-AA1DBB913ED6}" type="sibTrans" cxnId="{7D1B18FB-A21D-477D-9E7F-378E3AFF667F}">
      <dgm:prSet/>
      <dgm:spPr/>
      <dgm:t>
        <a:bodyPr/>
        <a:lstStyle/>
        <a:p>
          <a:endParaRPr lang="en-US"/>
        </a:p>
      </dgm:t>
    </dgm:pt>
    <dgm:pt modelId="{829C87B2-B784-4CA4-940C-1137128C5D64}">
      <dgm:prSet phldrT="[ข้อความ]" custT="1"/>
      <dgm:spPr/>
      <dgm:t>
        <a:bodyPr/>
        <a:lstStyle/>
        <a:p>
          <a:r>
            <a:rPr lang="th-TH" sz="3600" b="1" dirty="0" smtClean="0"/>
            <a:t>การติดตามผู้ป่วยทำไม่สะดวก</a:t>
          </a:r>
          <a:endParaRPr lang="en-US" sz="3600" b="1" dirty="0"/>
        </a:p>
      </dgm:t>
    </dgm:pt>
    <dgm:pt modelId="{86803761-CD1C-4D74-93C4-2D92AC5410CA}" type="parTrans" cxnId="{BD342FBA-8631-4AEB-9161-8219D4ED00FE}">
      <dgm:prSet/>
      <dgm:spPr/>
      <dgm:t>
        <a:bodyPr/>
        <a:lstStyle/>
        <a:p>
          <a:endParaRPr lang="en-US"/>
        </a:p>
      </dgm:t>
    </dgm:pt>
    <dgm:pt modelId="{7FA33F2E-7BEB-4EE7-B063-1583AA7A7B47}" type="sibTrans" cxnId="{BD342FBA-8631-4AEB-9161-8219D4ED00FE}">
      <dgm:prSet/>
      <dgm:spPr/>
      <dgm:t>
        <a:bodyPr/>
        <a:lstStyle/>
        <a:p>
          <a:endParaRPr lang="en-US"/>
        </a:p>
      </dgm:t>
    </dgm:pt>
    <dgm:pt modelId="{942BB557-5A6E-499B-9B58-2FEAEDE88C75}" type="pres">
      <dgm:prSet presAssocID="{54F79134-039A-4F8B-A042-A441813727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7E7976-9BAF-4E8B-8584-00F0F32EAD73}" type="pres">
      <dgm:prSet presAssocID="{09FDE3DC-CC14-4E31-B527-76542DC983E6}" presName="linNode" presStyleCnt="0"/>
      <dgm:spPr/>
    </dgm:pt>
    <dgm:pt modelId="{2CD7070A-EAA7-4BA5-B7A9-8373970E9F6A}" type="pres">
      <dgm:prSet presAssocID="{09FDE3DC-CC14-4E31-B527-76542DC983E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75293-C8F0-4D99-B507-B714FEDD666E}" type="pres">
      <dgm:prSet presAssocID="{09FDE3DC-CC14-4E31-B527-76542DC983E6}" presName="descendantText" presStyleLbl="alignAccFollowNode1" presStyleIdx="0" presStyleCnt="1" custScaleY="12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1B18FB-A21D-477D-9E7F-378E3AFF667F}" srcId="{09FDE3DC-CC14-4E31-B527-76542DC983E6}" destId="{7601753C-4464-4AB2-A7D0-6FDBFD22B46C}" srcOrd="3" destOrd="0" parTransId="{FE34B8DD-D660-4711-950E-7245D0C0BB8B}" sibTransId="{A7878EE6-4D2D-4D20-A5BA-AA1DBB913ED6}"/>
    <dgm:cxn modelId="{144EA9D1-689D-4329-B2F5-74980142A7C1}" type="presOf" srcId="{7601753C-4464-4AB2-A7D0-6FDBFD22B46C}" destId="{D1575293-C8F0-4D99-B507-B714FEDD666E}" srcOrd="0" destOrd="3" presId="urn:microsoft.com/office/officeart/2005/8/layout/vList5"/>
    <dgm:cxn modelId="{D6A2508A-E93B-4B9F-9804-141645331D82}" type="presOf" srcId="{829C87B2-B784-4CA4-940C-1137128C5D64}" destId="{D1575293-C8F0-4D99-B507-B714FEDD666E}" srcOrd="0" destOrd="4" presId="urn:microsoft.com/office/officeart/2005/8/layout/vList5"/>
    <dgm:cxn modelId="{FF625E59-CC81-4317-B3DA-105A87F6383B}" srcId="{09FDE3DC-CC14-4E31-B527-76542DC983E6}" destId="{7316DDD4-B969-435D-9767-810DDE1EDCA1}" srcOrd="2" destOrd="0" parTransId="{4D376814-6257-4039-89E8-CA8B7086BA66}" sibTransId="{59B3D1B4-A052-4885-B8F7-0A18CD6839CE}"/>
    <dgm:cxn modelId="{08EECAD6-ABD9-4302-BC19-5239E2B6CA49}" srcId="{09FDE3DC-CC14-4E31-B527-76542DC983E6}" destId="{4DC549B1-CABA-4F2B-B7E7-788D538E9CD5}" srcOrd="1" destOrd="0" parTransId="{003D4BE4-4358-4214-BABE-0EA1399ED14D}" sibTransId="{3D198C6E-BB1C-4634-9441-0E37B66C5CC1}"/>
    <dgm:cxn modelId="{F13338A9-B8DD-494A-A7E3-7D22E71F8DAD}" type="presOf" srcId="{7316DDD4-B969-435D-9767-810DDE1EDCA1}" destId="{D1575293-C8F0-4D99-B507-B714FEDD666E}" srcOrd="0" destOrd="2" presId="urn:microsoft.com/office/officeart/2005/8/layout/vList5"/>
    <dgm:cxn modelId="{BDA310B8-C1F3-4FFB-AA44-013D9CD996E9}" srcId="{09FDE3DC-CC14-4E31-B527-76542DC983E6}" destId="{47166B55-5363-4B87-9993-8CC543CA8532}" srcOrd="0" destOrd="0" parTransId="{79B64D7D-037C-48DD-A7E8-F1A1AA353FDB}" sibTransId="{069EB926-99CC-4B39-988E-DD2483D683B0}"/>
    <dgm:cxn modelId="{FBEC432A-215A-4200-90FE-202A3C1AD84A}" srcId="{54F79134-039A-4F8B-A042-A44181372725}" destId="{09FDE3DC-CC14-4E31-B527-76542DC983E6}" srcOrd="0" destOrd="0" parTransId="{43540695-B28B-491C-9955-71E2ED7A2616}" sibTransId="{6D168ADA-FF52-42D1-AFDB-0E9D70EB5EFE}"/>
    <dgm:cxn modelId="{BD342FBA-8631-4AEB-9161-8219D4ED00FE}" srcId="{09FDE3DC-CC14-4E31-B527-76542DC983E6}" destId="{829C87B2-B784-4CA4-940C-1137128C5D64}" srcOrd="4" destOrd="0" parTransId="{86803761-CD1C-4D74-93C4-2D92AC5410CA}" sibTransId="{7FA33F2E-7BEB-4EE7-B063-1583AA7A7B47}"/>
    <dgm:cxn modelId="{1C153402-07DC-4D90-9567-41DE7A27645A}" type="presOf" srcId="{09FDE3DC-CC14-4E31-B527-76542DC983E6}" destId="{2CD7070A-EAA7-4BA5-B7A9-8373970E9F6A}" srcOrd="0" destOrd="0" presId="urn:microsoft.com/office/officeart/2005/8/layout/vList5"/>
    <dgm:cxn modelId="{804066AB-3C0A-4CD6-90AA-A6F382F4D63D}" type="presOf" srcId="{54F79134-039A-4F8B-A042-A44181372725}" destId="{942BB557-5A6E-499B-9B58-2FEAEDE88C75}" srcOrd="0" destOrd="0" presId="urn:microsoft.com/office/officeart/2005/8/layout/vList5"/>
    <dgm:cxn modelId="{2E3ABCF5-AD1F-4494-A5BB-615F5018D170}" type="presOf" srcId="{4DC549B1-CABA-4F2B-B7E7-788D538E9CD5}" destId="{D1575293-C8F0-4D99-B507-B714FEDD666E}" srcOrd="0" destOrd="1" presId="urn:microsoft.com/office/officeart/2005/8/layout/vList5"/>
    <dgm:cxn modelId="{3ACC2F75-C133-41B6-ABDC-4A093AE3B51A}" type="presOf" srcId="{47166B55-5363-4B87-9993-8CC543CA8532}" destId="{D1575293-C8F0-4D99-B507-B714FEDD666E}" srcOrd="0" destOrd="0" presId="urn:microsoft.com/office/officeart/2005/8/layout/vList5"/>
    <dgm:cxn modelId="{5385CFC0-9187-49FB-87D1-6BDE73DA03F6}" type="presParOf" srcId="{942BB557-5A6E-499B-9B58-2FEAEDE88C75}" destId="{C17E7976-9BAF-4E8B-8584-00F0F32EAD73}" srcOrd="0" destOrd="0" presId="urn:microsoft.com/office/officeart/2005/8/layout/vList5"/>
    <dgm:cxn modelId="{40DD684B-1E65-46FB-A4DF-04AD7D2354A1}" type="presParOf" srcId="{C17E7976-9BAF-4E8B-8584-00F0F32EAD73}" destId="{2CD7070A-EAA7-4BA5-B7A9-8373970E9F6A}" srcOrd="0" destOrd="0" presId="urn:microsoft.com/office/officeart/2005/8/layout/vList5"/>
    <dgm:cxn modelId="{FFC525CA-CA19-4487-98F8-5A353319F660}" type="presParOf" srcId="{C17E7976-9BAF-4E8B-8584-00F0F32EAD73}" destId="{D1575293-C8F0-4D99-B507-B714FEDD666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F79134-039A-4F8B-A042-A4418137272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FDE3DC-CC14-4E31-B527-76542DC983E6}">
      <dgm:prSet phldrT="[ข้อความ]" custT="1"/>
      <dgm:spPr/>
      <dgm:t>
        <a:bodyPr/>
        <a:lstStyle/>
        <a:p>
          <a:r>
            <a:rPr lang="th-TH" sz="3600" dirty="0" smtClean="0"/>
            <a:t>ปัจจัยความสำเร็จ</a:t>
          </a:r>
        </a:p>
        <a:p>
          <a:r>
            <a:rPr lang="th-TH" sz="6000" b="1" dirty="0" err="1" smtClean="0"/>
            <a:t>อปท</a:t>
          </a:r>
          <a:r>
            <a:rPr lang="th-TH" sz="6000" b="1" dirty="0" smtClean="0"/>
            <a:t>.</a:t>
          </a:r>
          <a:endParaRPr lang="en-US" sz="6000" b="1" dirty="0"/>
        </a:p>
      </dgm:t>
    </dgm:pt>
    <dgm:pt modelId="{43540695-B28B-491C-9955-71E2ED7A2616}" type="parTrans" cxnId="{FBEC432A-215A-4200-90FE-202A3C1AD84A}">
      <dgm:prSet/>
      <dgm:spPr/>
      <dgm:t>
        <a:bodyPr/>
        <a:lstStyle/>
        <a:p>
          <a:endParaRPr lang="en-US"/>
        </a:p>
      </dgm:t>
    </dgm:pt>
    <dgm:pt modelId="{6D168ADA-FF52-42D1-AFDB-0E9D70EB5EFE}" type="sibTrans" cxnId="{FBEC432A-215A-4200-90FE-202A3C1AD84A}">
      <dgm:prSet/>
      <dgm:spPr/>
      <dgm:t>
        <a:bodyPr/>
        <a:lstStyle/>
        <a:p>
          <a:endParaRPr lang="en-US"/>
        </a:p>
      </dgm:t>
    </dgm:pt>
    <dgm:pt modelId="{47166B55-5363-4B87-9993-8CC543CA8532}">
      <dgm:prSet phldrT="[ข้อความ]" custT="1"/>
      <dgm:spPr/>
      <dgm:t>
        <a:bodyPr/>
        <a:lstStyle/>
        <a:p>
          <a:r>
            <a:rPr lang="th-TH" sz="2400" b="1" dirty="0" smtClean="0"/>
            <a:t>ผู้บริหารมีนโยบายทางการเมืองที่แน่ชัด</a:t>
          </a:r>
          <a:endParaRPr lang="en-US" sz="2400" b="1" dirty="0"/>
        </a:p>
      </dgm:t>
    </dgm:pt>
    <dgm:pt modelId="{79B64D7D-037C-48DD-A7E8-F1A1AA353FDB}" type="parTrans" cxnId="{BDA310B8-C1F3-4FFB-AA44-013D9CD996E9}">
      <dgm:prSet/>
      <dgm:spPr/>
      <dgm:t>
        <a:bodyPr/>
        <a:lstStyle/>
        <a:p>
          <a:endParaRPr lang="en-US"/>
        </a:p>
      </dgm:t>
    </dgm:pt>
    <dgm:pt modelId="{069EB926-99CC-4B39-988E-DD2483D683B0}" type="sibTrans" cxnId="{BDA310B8-C1F3-4FFB-AA44-013D9CD996E9}">
      <dgm:prSet/>
      <dgm:spPr/>
      <dgm:t>
        <a:bodyPr/>
        <a:lstStyle/>
        <a:p>
          <a:endParaRPr lang="en-US"/>
        </a:p>
      </dgm:t>
    </dgm:pt>
    <dgm:pt modelId="{4DC549B1-CABA-4F2B-B7E7-788D538E9CD5}">
      <dgm:prSet phldrT="[ข้อความ]" custT="1"/>
      <dgm:spPr/>
      <dgm:t>
        <a:bodyPr/>
        <a:lstStyle/>
        <a:p>
          <a:endParaRPr lang="en-US" sz="2800" b="1" dirty="0"/>
        </a:p>
      </dgm:t>
    </dgm:pt>
    <dgm:pt modelId="{003D4BE4-4358-4214-BABE-0EA1399ED14D}" type="parTrans" cxnId="{08EECAD6-ABD9-4302-BC19-5239E2B6CA49}">
      <dgm:prSet/>
      <dgm:spPr/>
    </dgm:pt>
    <dgm:pt modelId="{3D198C6E-BB1C-4634-9441-0E37B66C5CC1}" type="sibTrans" cxnId="{08EECAD6-ABD9-4302-BC19-5239E2B6CA49}">
      <dgm:prSet/>
      <dgm:spPr/>
    </dgm:pt>
    <dgm:pt modelId="{7BE740A8-3BF9-4C94-884E-217D4D1D636D}">
      <dgm:prSet phldrT="[ข้อความ]" custT="1"/>
      <dgm:spPr/>
      <dgm:t>
        <a:bodyPr/>
        <a:lstStyle/>
        <a:p>
          <a:r>
            <a:rPr lang="th-TH" sz="2400" b="1" dirty="0" smtClean="0"/>
            <a:t>งบประมาณเพียงพอ และสามารถใช้ได้อย่างคล่องตัว</a:t>
          </a:r>
          <a:endParaRPr lang="en-US" sz="2400" b="1" dirty="0"/>
        </a:p>
      </dgm:t>
    </dgm:pt>
    <dgm:pt modelId="{FB38837D-BBF1-4593-BEE2-8F5BE158241B}" type="parTrans" cxnId="{DF6D7462-FC77-4E47-87C8-DBFFA7DEF314}">
      <dgm:prSet/>
      <dgm:spPr/>
    </dgm:pt>
    <dgm:pt modelId="{982E030A-0E2A-428A-BFC5-9EE827B28044}" type="sibTrans" cxnId="{DF6D7462-FC77-4E47-87C8-DBFFA7DEF314}">
      <dgm:prSet/>
      <dgm:spPr/>
    </dgm:pt>
    <dgm:pt modelId="{7D4F7CF1-89A7-4960-8929-B6F323655E6A}">
      <dgm:prSet phldrT="[ข้อความ]" custT="1"/>
      <dgm:spPr/>
      <dgm:t>
        <a:bodyPr/>
        <a:lstStyle/>
        <a:p>
          <a:r>
            <a:rPr lang="th-TH" sz="2400" b="1" dirty="0" smtClean="0"/>
            <a:t>สามารถสร้างศูนย์สั่งการได้ทันสมัย มีพื้นที่กว้างขวาง</a:t>
          </a:r>
          <a:endParaRPr lang="en-US" sz="2400" b="1" dirty="0"/>
        </a:p>
      </dgm:t>
    </dgm:pt>
    <dgm:pt modelId="{C6FAA7B5-AB24-47AC-BF30-EE540FCCF679}" type="parTrans" cxnId="{D457E8CF-FDE7-4034-BDCE-B305FE532741}">
      <dgm:prSet/>
      <dgm:spPr/>
    </dgm:pt>
    <dgm:pt modelId="{4BD2D0C6-89FA-4A94-8635-2902EFB293F6}" type="sibTrans" cxnId="{D457E8CF-FDE7-4034-BDCE-B305FE532741}">
      <dgm:prSet/>
      <dgm:spPr/>
    </dgm:pt>
    <dgm:pt modelId="{F3CA75D8-E92A-4FCB-9E95-A45BD264C7AD}">
      <dgm:prSet phldrT="[ข้อความ]" custT="1"/>
      <dgm:spPr/>
      <dgm:t>
        <a:bodyPr/>
        <a:lstStyle/>
        <a:p>
          <a:r>
            <a:rPr lang="th-TH" sz="2400" b="1" dirty="0" smtClean="0"/>
            <a:t>สามรถเพิ่มอัตรากำลังได้ตามความต้องการ</a:t>
          </a:r>
          <a:endParaRPr lang="en-US" sz="2400" b="1" dirty="0"/>
        </a:p>
      </dgm:t>
    </dgm:pt>
    <dgm:pt modelId="{DDE04793-EFE5-4D85-9089-360A1D1DD32E}" type="parTrans" cxnId="{23BE929E-4A9A-467E-9178-21A8BEAE3722}">
      <dgm:prSet/>
      <dgm:spPr/>
    </dgm:pt>
    <dgm:pt modelId="{8F379060-B096-40A9-BC79-B7775A1FDC5F}" type="sibTrans" cxnId="{23BE929E-4A9A-467E-9178-21A8BEAE3722}">
      <dgm:prSet/>
      <dgm:spPr/>
    </dgm:pt>
    <dgm:pt modelId="{1F088535-03FF-45D2-81EE-B17B47D0F42F}">
      <dgm:prSet phldrT="[ข้อความ]" custT="1"/>
      <dgm:spPr/>
      <dgm:t>
        <a:bodyPr/>
        <a:lstStyle/>
        <a:p>
          <a:r>
            <a:rPr lang="th-TH" sz="2400" b="1" dirty="0" smtClean="0"/>
            <a:t>การประสานงานกับหน่วย</a:t>
          </a:r>
          <a:r>
            <a:rPr lang="th-TH" sz="2400" b="1" dirty="0" err="1" smtClean="0"/>
            <a:t>อปท</a:t>
          </a:r>
          <a:r>
            <a:rPr lang="th-TH" sz="2400" b="1" dirty="0" smtClean="0"/>
            <a:t>.ในท้องถิ่นมีความคล่องตัว</a:t>
          </a:r>
          <a:endParaRPr lang="en-US" sz="2400" b="1" dirty="0"/>
        </a:p>
      </dgm:t>
    </dgm:pt>
    <dgm:pt modelId="{5AE6EE90-3237-48BE-9DFA-D028B342EF3B}" type="parTrans" cxnId="{763F8FB2-38E6-4EB6-ACFD-7060A853CAFB}">
      <dgm:prSet/>
      <dgm:spPr/>
    </dgm:pt>
    <dgm:pt modelId="{0F562457-05E8-4F30-9E9A-E562F53E1E52}" type="sibTrans" cxnId="{763F8FB2-38E6-4EB6-ACFD-7060A853CAFB}">
      <dgm:prSet/>
      <dgm:spPr/>
    </dgm:pt>
    <dgm:pt modelId="{47E4C60E-A2DA-4AD6-8E3F-554899682F40}">
      <dgm:prSet phldrT="[ข้อความ]" custT="1"/>
      <dgm:spPr/>
      <dgm:t>
        <a:bodyPr/>
        <a:lstStyle/>
        <a:p>
          <a:r>
            <a:rPr lang="th-TH" sz="2400" b="1" dirty="0" smtClean="0"/>
            <a:t>การดำเนินนโยบายเป็นภาระผูกพันต่อประชาชน</a:t>
          </a:r>
          <a:endParaRPr lang="en-US" sz="2400" b="1" dirty="0"/>
        </a:p>
      </dgm:t>
    </dgm:pt>
    <dgm:pt modelId="{13DEF1D8-C53F-45AC-AB2B-D58004782258}" type="parTrans" cxnId="{E44D96EE-514E-48E4-B02F-FD6323EFAD76}">
      <dgm:prSet/>
      <dgm:spPr/>
    </dgm:pt>
    <dgm:pt modelId="{C0222D81-40E3-46ED-8D76-E7588AE4EBC1}" type="sibTrans" cxnId="{E44D96EE-514E-48E4-B02F-FD6323EFAD76}">
      <dgm:prSet/>
      <dgm:spPr/>
    </dgm:pt>
    <dgm:pt modelId="{942BB557-5A6E-499B-9B58-2FEAEDE88C75}" type="pres">
      <dgm:prSet presAssocID="{54F79134-039A-4F8B-A042-A441813727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7E7976-9BAF-4E8B-8584-00F0F32EAD73}" type="pres">
      <dgm:prSet presAssocID="{09FDE3DC-CC14-4E31-B527-76542DC983E6}" presName="linNode" presStyleCnt="0"/>
      <dgm:spPr/>
    </dgm:pt>
    <dgm:pt modelId="{2CD7070A-EAA7-4BA5-B7A9-8373970E9F6A}" type="pres">
      <dgm:prSet presAssocID="{09FDE3DC-CC14-4E31-B527-76542DC983E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75293-C8F0-4D99-B507-B714FEDD666E}" type="pres">
      <dgm:prSet presAssocID="{09FDE3DC-CC14-4E31-B527-76542DC983E6}" presName="descendantText" presStyleLbl="alignAccFollowNode1" presStyleIdx="0" presStyleCnt="1" custScaleY="12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6D7462-FC77-4E47-87C8-DBFFA7DEF314}" srcId="{09FDE3DC-CC14-4E31-B527-76542DC983E6}" destId="{7BE740A8-3BF9-4C94-884E-217D4D1D636D}" srcOrd="2" destOrd="0" parTransId="{FB38837D-BBF1-4593-BEE2-8F5BE158241B}" sibTransId="{982E030A-0E2A-428A-BFC5-9EE827B28044}"/>
    <dgm:cxn modelId="{763F8FB2-38E6-4EB6-ACFD-7060A853CAFB}" srcId="{09FDE3DC-CC14-4E31-B527-76542DC983E6}" destId="{1F088535-03FF-45D2-81EE-B17B47D0F42F}" srcOrd="5" destOrd="0" parTransId="{5AE6EE90-3237-48BE-9DFA-D028B342EF3B}" sibTransId="{0F562457-05E8-4F30-9E9A-E562F53E1E52}"/>
    <dgm:cxn modelId="{4356394D-BD9B-4CFA-8E38-A59605F051A0}" type="presOf" srcId="{47E4C60E-A2DA-4AD6-8E3F-554899682F40}" destId="{D1575293-C8F0-4D99-B507-B714FEDD666E}" srcOrd="0" destOrd="1" presId="urn:microsoft.com/office/officeart/2005/8/layout/vList5"/>
    <dgm:cxn modelId="{23BE929E-4A9A-467E-9178-21A8BEAE3722}" srcId="{09FDE3DC-CC14-4E31-B527-76542DC983E6}" destId="{F3CA75D8-E92A-4FCB-9E95-A45BD264C7AD}" srcOrd="4" destOrd="0" parTransId="{DDE04793-EFE5-4D85-9089-360A1D1DD32E}" sibTransId="{8F379060-B096-40A9-BC79-B7775A1FDC5F}"/>
    <dgm:cxn modelId="{08EECAD6-ABD9-4302-BC19-5239E2B6CA49}" srcId="{09FDE3DC-CC14-4E31-B527-76542DC983E6}" destId="{4DC549B1-CABA-4F2B-B7E7-788D538E9CD5}" srcOrd="6" destOrd="0" parTransId="{003D4BE4-4358-4214-BABE-0EA1399ED14D}" sibTransId="{3D198C6E-BB1C-4634-9441-0E37B66C5CC1}"/>
    <dgm:cxn modelId="{4F3D2340-E0E4-4E56-8022-31C615BFA9DC}" type="presOf" srcId="{7BE740A8-3BF9-4C94-884E-217D4D1D636D}" destId="{D1575293-C8F0-4D99-B507-B714FEDD666E}" srcOrd="0" destOrd="2" presId="urn:microsoft.com/office/officeart/2005/8/layout/vList5"/>
    <dgm:cxn modelId="{D457E8CF-FDE7-4034-BDCE-B305FE532741}" srcId="{09FDE3DC-CC14-4E31-B527-76542DC983E6}" destId="{7D4F7CF1-89A7-4960-8929-B6F323655E6A}" srcOrd="3" destOrd="0" parTransId="{C6FAA7B5-AB24-47AC-BF30-EE540FCCF679}" sibTransId="{4BD2D0C6-89FA-4A94-8635-2902EFB293F6}"/>
    <dgm:cxn modelId="{BEF356DF-488B-451D-9092-246057AFCEAA}" type="presOf" srcId="{F3CA75D8-E92A-4FCB-9E95-A45BD264C7AD}" destId="{D1575293-C8F0-4D99-B507-B714FEDD666E}" srcOrd="0" destOrd="4" presId="urn:microsoft.com/office/officeart/2005/8/layout/vList5"/>
    <dgm:cxn modelId="{D91FB354-40FF-4F9F-8590-F44C57B3A194}" type="presOf" srcId="{09FDE3DC-CC14-4E31-B527-76542DC983E6}" destId="{2CD7070A-EAA7-4BA5-B7A9-8373970E9F6A}" srcOrd="0" destOrd="0" presId="urn:microsoft.com/office/officeart/2005/8/layout/vList5"/>
    <dgm:cxn modelId="{BDA310B8-C1F3-4FFB-AA44-013D9CD996E9}" srcId="{09FDE3DC-CC14-4E31-B527-76542DC983E6}" destId="{47166B55-5363-4B87-9993-8CC543CA8532}" srcOrd="0" destOrd="0" parTransId="{79B64D7D-037C-48DD-A7E8-F1A1AA353FDB}" sibTransId="{069EB926-99CC-4B39-988E-DD2483D683B0}"/>
    <dgm:cxn modelId="{FBEC432A-215A-4200-90FE-202A3C1AD84A}" srcId="{54F79134-039A-4F8B-A042-A44181372725}" destId="{09FDE3DC-CC14-4E31-B527-76542DC983E6}" srcOrd="0" destOrd="0" parTransId="{43540695-B28B-491C-9955-71E2ED7A2616}" sibTransId="{6D168ADA-FF52-42D1-AFDB-0E9D70EB5EFE}"/>
    <dgm:cxn modelId="{4326FFA1-9E1E-44B7-9B03-0A5EEEF31243}" type="presOf" srcId="{54F79134-039A-4F8B-A042-A44181372725}" destId="{942BB557-5A6E-499B-9B58-2FEAEDE88C75}" srcOrd="0" destOrd="0" presId="urn:microsoft.com/office/officeart/2005/8/layout/vList5"/>
    <dgm:cxn modelId="{CB4AA047-C245-48BD-A5AF-3631C7B9C627}" type="presOf" srcId="{7D4F7CF1-89A7-4960-8929-B6F323655E6A}" destId="{D1575293-C8F0-4D99-B507-B714FEDD666E}" srcOrd="0" destOrd="3" presId="urn:microsoft.com/office/officeart/2005/8/layout/vList5"/>
    <dgm:cxn modelId="{5BA7AFB5-D498-420D-A061-B3D22B61BD0E}" type="presOf" srcId="{4DC549B1-CABA-4F2B-B7E7-788D538E9CD5}" destId="{D1575293-C8F0-4D99-B507-B714FEDD666E}" srcOrd="0" destOrd="6" presId="urn:microsoft.com/office/officeart/2005/8/layout/vList5"/>
    <dgm:cxn modelId="{724F58B5-0FB5-4D1F-A60F-C5E3F9938979}" type="presOf" srcId="{47166B55-5363-4B87-9993-8CC543CA8532}" destId="{D1575293-C8F0-4D99-B507-B714FEDD666E}" srcOrd="0" destOrd="0" presId="urn:microsoft.com/office/officeart/2005/8/layout/vList5"/>
    <dgm:cxn modelId="{A23DE003-32F9-4DF1-ACB3-D58E572D91FC}" type="presOf" srcId="{1F088535-03FF-45D2-81EE-B17B47D0F42F}" destId="{D1575293-C8F0-4D99-B507-B714FEDD666E}" srcOrd="0" destOrd="5" presId="urn:microsoft.com/office/officeart/2005/8/layout/vList5"/>
    <dgm:cxn modelId="{E44D96EE-514E-48E4-B02F-FD6323EFAD76}" srcId="{09FDE3DC-CC14-4E31-B527-76542DC983E6}" destId="{47E4C60E-A2DA-4AD6-8E3F-554899682F40}" srcOrd="1" destOrd="0" parTransId="{13DEF1D8-C53F-45AC-AB2B-D58004782258}" sibTransId="{C0222D81-40E3-46ED-8D76-E7588AE4EBC1}"/>
    <dgm:cxn modelId="{4FFFA607-CCE5-4BEC-AA8D-5B78ABB38334}" type="presParOf" srcId="{942BB557-5A6E-499B-9B58-2FEAEDE88C75}" destId="{C17E7976-9BAF-4E8B-8584-00F0F32EAD73}" srcOrd="0" destOrd="0" presId="urn:microsoft.com/office/officeart/2005/8/layout/vList5"/>
    <dgm:cxn modelId="{2AEEDB1D-F1AB-48A7-838B-AC7EF72799CE}" type="presParOf" srcId="{C17E7976-9BAF-4E8B-8584-00F0F32EAD73}" destId="{2CD7070A-EAA7-4BA5-B7A9-8373970E9F6A}" srcOrd="0" destOrd="0" presId="urn:microsoft.com/office/officeart/2005/8/layout/vList5"/>
    <dgm:cxn modelId="{3435B66D-5007-48A7-BA4C-511C95446010}" type="presParOf" srcId="{C17E7976-9BAF-4E8B-8584-00F0F32EAD73}" destId="{D1575293-C8F0-4D99-B507-B714FEDD666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4F79134-039A-4F8B-A042-A4418137272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FDE3DC-CC14-4E31-B527-76542DC983E6}">
      <dgm:prSet phldrT="[ข้อความ]" custT="1"/>
      <dgm:spPr/>
      <dgm:t>
        <a:bodyPr/>
        <a:lstStyle/>
        <a:p>
          <a:r>
            <a:rPr lang="th-TH" sz="3600" dirty="0" smtClean="0"/>
            <a:t>อุปสรรค</a:t>
          </a:r>
        </a:p>
        <a:p>
          <a:r>
            <a:rPr lang="th-TH" sz="5500" b="1" dirty="0" err="1" smtClean="0"/>
            <a:t>อปท</a:t>
          </a:r>
          <a:r>
            <a:rPr lang="th-TH" sz="5500" b="1" dirty="0" smtClean="0"/>
            <a:t>.</a:t>
          </a:r>
          <a:endParaRPr lang="en-US" sz="5500" b="1" dirty="0"/>
        </a:p>
      </dgm:t>
    </dgm:pt>
    <dgm:pt modelId="{43540695-B28B-491C-9955-71E2ED7A2616}" type="parTrans" cxnId="{FBEC432A-215A-4200-90FE-202A3C1AD84A}">
      <dgm:prSet/>
      <dgm:spPr/>
      <dgm:t>
        <a:bodyPr/>
        <a:lstStyle/>
        <a:p>
          <a:endParaRPr lang="en-US"/>
        </a:p>
      </dgm:t>
    </dgm:pt>
    <dgm:pt modelId="{6D168ADA-FF52-42D1-AFDB-0E9D70EB5EFE}" type="sibTrans" cxnId="{FBEC432A-215A-4200-90FE-202A3C1AD84A}">
      <dgm:prSet/>
      <dgm:spPr/>
      <dgm:t>
        <a:bodyPr/>
        <a:lstStyle/>
        <a:p>
          <a:endParaRPr lang="en-US"/>
        </a:p>
      </dgm:t>
    </dgm:pt>
    <dgm:pt modelId="{47166B55-5363-4B87-9993-8CC543CA8532}">
      <dgm:prSet phldrT="[ข้อความ]" custT="1"/>
      <dgm:spPr/>
      <dgm:t>
        <a:bodyPr/>
        <a:lstStyle/>
        <a:p>
          <a:r>
            <a:rPr lang="th-TH" sz="2800" b="1" dirty="0" smtClean="0"/>
            <a:t>ในระยะเปลี่ยนผ่าน ผู้รับผิดชอบยังไม่มีความรู้ความชำนาญด้านการแพทย์ฉุกเฉิน</a:t>
          </a:r>
          <a:endParaRPr lang="en-US" sz="2800" b="1" dirty="0"/>
        </a:p>
      </dgm:t>
    </dgm:pt>
    <dgm:pt modelId="{79B64D7D-037C-48DD-A7E8-F1A1AA353FDB}" type="parTrans" cxnId="{BDA310B8-C1F3-4FFB-AA44-013D9CD996E9}">
      <dgm:prSet/>
      <dgm:spPr/>
      <dgm:t>
        <a:bodyPr/>
        <a:lstStyle/>
        <a:p>
          <a:endParaRPr lang="en-US"/>
        </a:p>
      </dgm:t>
    </dgm:pt>
    <dgm:pt modelId="{069EB926-99CC-4B39-988E-DD2483D683B0}" type="sibTrans" cxnId="{BDA310B8-C1F3-4FFB-AA44-013D9CD996E9}">
      <dgm:prSet/>
      <dgm:spPr/>
      <dgm:t>
        <a:bodyPr/>
        <a:lstStyle/>
        <a:p>
          <a:endParaRPr lang="en-US"/>
        </a:p>
      </dgm:t>
    </dgm:pt>
    <dgm:pt modelId="{31F3EC74-595E-4D81-B4E2-8D362373A848}">
      <dgm:prSet phldrT="[ข้อความ]" custT="1"/>
      <dgm:spPr/>
      <dgm:t>
        <a:bodyPr/>
        <a:lstStyle/>
        <a:p>
          <a:r>
            <a:rPr lang="th-TH" sz="2800" b="1" dirty="0" smtClean="0"/>
            <a:t>การให้คำปรึกษาทางการแพทย์ยังไม่สะดวก</a:t>
          </a:r>
          <a:endParaRPr lang="en-US" sz="2800" b="1" dirty="0"/>
        </a:p>
      </dgm:t>
    </dgm:pt>
    <dgm:pt modelId="{346D2FAB-B0C1-40A0-A753-3EB9207FC18F}" type="parTrans" cxnId="{EC4F4F29-27B8-4B2E-97E3-383D36E30DC6}">
      <dgm:prSet/>
      <dgm:spPr/>
    </dgm:pt>
    <dgm:pt modelId="{FAE9FCAC-51E6-4F92-A8D5-EB6A8C303622}" type="sibTrans" cxnId="{EC4F4F29-27B8-4B2E-97E3-383D36E30DC6}">
      <dgm:prSet/>
      <dgm:spPr/>
    </dgm:pt>
    <dgm:pt modelId="{5592E66F-2680-4BBF-9AD6-1960CD6CE091}">
      <dgm:prSet phldrT="[ข้อความ]" custT="1"/>
      <dgm:spPr/>
      <dgm:t>
        <a:bodyPr/>
        <a:lstStyle/>
        <a:p>
          <a:r>
            <a:rPr lang="th-TH" sz="2800" b="1" dirty="0" smtClean="0"/>
            <a:t>ความกังวลในนโยบายการแพทย์ฉุกเฉินเมื่อมีการเปลี่ยนผู้บริหาร</a:t>
          </a:r>
          <a:endParaRPr lang="en-US" sz="2800" b="1" dirty="0"/>
        </a:p>
      </dgm:t>
    </dgm:pt>
    <dgm:pt modelId="{DFEE4267-6F4B-4F6C-9224-84E1D47A85A2}" type="parTrans" cxnId="{95F9402F-37EC-4E6C-9A46-9D74DF08C717}">
      <dgm:prSet/>
      <dgm:spPr/>
    </dgm:pt>
    <dgm:pt modelId="{48529D6E-8E2B-420A-8BB0-E9CB42939F05}" type="sibTrans" cxnId="{95F9402F-37EC-4E6C-9A46-9D74DF08C717}">
      <dgm:prSet/>
      <dgm:spPr/>
    </dgm:pt>
    <dgm:pt modelId="{D2069BF9-C5D5-4E7A-880D-63B5C0CFFFA8}">
      <dgm:prSet phldrT="[ข้อความ]" custT="1"/>
      <dgm:spPr/>
      <dgm:t>
        <a:bodyPr/>
        <a:lstStyle/>
        <a:p>
          <a:endParaRPr lang="en-US" sz="3200" b="1" dirty="0"/>
        </a:p>
      </dgm:t>
    </dgm:pt>
    <dgm:pt modelId="{98DA4C8A-F3CD-47ED-9305-A4A4C174D128}" type="parTrans" cxnId="{1E6CD19A-2D71-4F69-B67C-27E11C6E6E5D}">
      <dgm:prSet/>
      <dgm:spPr/>
    </dgm:pt>
    <dgm:pt modelId="{49BCB60E-E39B-4087-930F-FB7678CCE4CF}" type="sibTrans" cxnId="{1E6CD19A-2D71-4F69-B67C-27E11C6E6E5D}">
      <dgm:prSet/>
      <dgm:spPr/>
    </dgm:pt>
    <dgm:pt modelId="{942BB557-5A6E-499B-9B58-2FEAEDE88C75}" type="pres">
      <dgm:prSet presAssocID="{54F79134-039A-4F8B-A042-A441813727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7E7976-9BAF-4E8B-8584-00F0F32EAD73}" type="pres">
      <dgm:prSet presAssocID="{09FDE3DC-CC14-4E31-B527-76542DC983E6}" presName="linNode" presStyleCnt="0"/>
      <dgm:spPr/>
    </dgm:pt>
    <dgm:pt modelId="{2CD7070A-EAA7-4BA5-B7A9-8373970E9F6A}" type="pres">
      <dgm:prSet presAssocID="{09FDE3DC-CC14-4E31-B527-76542DC983E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75293-C8F0-4D99-B507-B714FEDD666E}" type="pres">
      <dgm:prSet presAssocID="{09FDE3DC-CC14-4E31-B527-76542DC983E6}" presName="descendantText" presStyleLbl="alignAccFollowNode1" presStyleIdx="0" presStyleCnt="1" custScaleY="12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9402F-37EC-4E6C-9A46-9D74DF08C717}" srcId="{09FDE3DC-CC14-4E31-B527-76542DC983E6}" destId="{5592E66F-2680-4BBF-9AD6-1960CD6CE091}" srcOrd="2" destOrd="0" parTransId="{DFEE4267-6F4B-4F6C-9224-84E1D47A85A2}" sibTransId="{48529D6E-8E2B-420A-8BB0-E9CB42939F05}"/>
    <dgm:cxn modelId="{1E6CD19A-2D71-4F69-B67C-27E11C6E6E5D}" srcId="{09FDE3DC-CC14-4E31-B527-76542DC983E6}" destId="{D2069BF9-C5D5-4E7A-880D-63B5C0CFFFA8}" srcOrd="3" destOrd="0" parTransId="{98DA4C8A-F3CD-47ED-9305-A4A4C174D128}" sibTransId="{49BCB60E-E39B-4087-930F-FB7678CCE4CF}"/>
    <dgm:cxn modelId="{8446AB47-97CC-4D83-B779-71BC6A48F760}" type="presOf" srcId="{54F79134-039A-4F8B-A042-A44181372725}" destId="{942BB557-5A6E-499B-9B58-2FEAEDE88C75}" srcOrd="0" destOrd="0" presId="urn:microsoft.com/office/officeart/2005/8/layout/vList5"/>
    <dgm:cxn modelId="{BDA310B8-C1F3-4FFB-AA44-013D9CD996E9}" srcId="{09FDE3DC-CC14-4E31-B527-76542DC983E6}" destId="{47166B55-5363-4B87-9993-8CC543CA8532}" srcOrd="0" destOrd="0" parTransId="{79B64D7D-037C-48DD-A7E8-F1A1AA353FDB}" sibTransId="{069EB926-99CC-4B39-988E-DD2483D683B0}"/>
    <dgm:cxn modelId="{23E24902-E31B-4735-953E-7BF15926B6F5}" type="presOf" srcId="{5592E66F-2680-4BBF-9AD6-1960CD6CE091}" destId="{D1575293-C8F0-4D99-B507-B714FEDD666E}" srcOrd="0" destOrd="2" presId="urn:microsoft.com/office/officeart/2005/8/layout/vList5"/>
    <dgm:cxn modelId="{FBEC432A-215A-4200-90FE-202A3C1AD84A}" srcId="{54F79134-039A-4F8B-A042-A44181372725}" destId="{09FDE3DC-CC14-4E31-B527-76542DC983E6}" srcOrd="0" destOrd="0" parTransId="{43540695-B28B-491C-9955-71E2ED7A2616}" sibTransId="{6D168ADA-FF52-42D1-AFDB-0E9D70EB5EFE}"/>
    <dgm:cxn modelId="{D7A31F3A-D2B8-40A9-BA80-F97D83389B58}" type="presOf" srcId="{47166B55-5363-4B87-9993-8CC543CA8532}" destId="{D1575293-C8F0-4D99-B507-B714FEDD666E}" srcOrd="0" destOrd="0" presId="urn:microsoft.com/office/officeart/2005/8/layout/vList5"/>
    <dgm:cxn modelId="{72F129B4-1114-4620-8537-048D7D92F3C5}" type="presOf" srcId="{31F3EC74-595E-4D81-B4E2-8D362373A848}" destId="{D1575293-C8F0-4D99-B507-B714FEDD666E}" srcOrd="0" destOrd="1" presId="urn:microsoft.com/office/officeart/2005/8/layout/vList5"/>
    <dgm:cxn modelId="{20193A55-4EB4-4C27-B07F-0A7BD9AB67F2}" type="presOf" srcId="{D2069BF9-C5D5-4E7A-880D-63B5C0CFFFA8}" destId="{D1575293-C8F0-4D99-B507-B714FEDD666E}" srcOrd="0" destOrd="3" presId="urn:microsoft.com/office/officeart/2005/8/layout/vList5"/>
    <dgm:cxn modelId="{EC4F4F29-27B8-4B2E-97E3-383D36E30DC6}" srcId="{09FDE3DC-CC14-4E31-B527-76542DC983E6}" destId="{31F3EC74-595E-4D81-B4E2-8D362373A848}" srcOrd="1" destOrd="0" parTransId="{346D2FAB-B0C1-40A0-A753-3EB9207FC18F}" sibTransId="{FAE9FCAC-51E6-4F92-A8D5-EB6A8C303622}"/>
    <dgm:cxn modelId="{2462DF90-37B6-408F-A1E3-D47398C9FB05}" type="presOf" srcId="{09FDE3DC-CC14-4E31-B527-76542DC983E6}" destId="{2CD7070A-EAA7-4BA5-B7A9-8373970E9F6A}" srcOrd="0" destOrd="0" presId="urn:microsoft.com/office/officeart/2005/8/layout/vList5"/>
    <dgm:cxn modelId="{C183E17B-2D26-4419-B3E3-95592789B183}" type="presParOf" srcId="{942BB557-5A6E-499B-9B58-2FEAEDE88C75}" destId="{C17E7976-9BAF-4E8B-8584-00F0F32EAD73}" srcOrd="0" destOrd="0" presId="urn:microsoft.com/office/officeart/2005/8/layout/vList5"/>
    <dgm:cxn modelId="{313FD735-A88D-4395-9797-AF22525D9ACB}" type="presParOf" srcId="{C17E7976-9BAF-4E8B-8584-00F0F32EAD73}" destId="{2CD7070A-EAA7-4BA5-B7A9-8373970E9F6A}" srcOrd="0" destOrd="0" presId="urn:microsoft.com/office/officeart/2005/8/layout/vList5"/>
    <dgm:cxn modelId="{ADFFBC2F-733D-4FEB-A8A1-9056374B8E93}" type="presParOf" srcId="{C17E7976-9BAF-4E8B-8584-00F0F32EAD73}" destId="{D1575293-C8F0-4D99-B507-B714FEDD666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4F79134-039A-4F8B-A042-A4418137272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FDE3DC-CC14-4E31-B527-76542DC983E6}">
      <dgm:prSet phldrT="[ข้อความ]" custT="1"/>
      <dgm:spPr/>
      <dgm:t>
        <a:bodyPr/>
        <a:lstStyle/>
        <a:p>
          <a:r>
            <a:rPr lang="th-TH" sz="3600" dirty="0" smtClean="0"/>
            <a:t>ปัจจัยความสำเร็จ</a:t>
          </a:r>
        </a:p>
        <a:p>
          <a:r>
            <a:rPr lang="th-TH" sz="4800" b="1" dirty="0" smtClean="0"/>
            <a:t>โรงพยาบาล</a:t>
          </a:r>
          <a:endParaRPr lang="en-US" sz="4800" b="1" dirty="0"/>
        </a:p>
      </dgm:t>
    </dgm:pt>
    <dgm:pt modelId="{43540695-B28B-491C-9955-71E2ED7A2616}" type="parTrans" cxnId="{FBEC432A-215A-4200-90FE-202A3C1AD84A}">
      <dgm:prSet/>
      <dgm:spPr/>
      <dgm:t>
        <a:bodyPr/>
        <a:lstStyle/>
        <a:p>
          <a:endParaRPr lang="en-US"/>
        </a:p>
      </dgm:t>
    </dgm:pt>
    <dgm:pt modelId="{6D168ADA-FF52-42D1-AFDB-0E9D70EB5EFE}" type="sibTrans" cxnId="{FBEC432A-215A-4200-90FE-202A3C1AD84A}">
      <dgm:prSet/>
      <dgm:spPr/>
      <dgm:t>
        <a:bodyPr/>
        <a:lstStyle/>
        <a:p>
          <a:endParaRPr lang="en-US"/>
        </a:p>
      </dgm:t>
    </dgm:pt>
    <dgm:pt modelId="{47166B55-5363-4B87-9993-8CC543CA8532}">
      <dgm:prSet phldrT="[ข้อความ]" custT="1"/>
      <dgm:spPr/>
      <dgm:t>
        <a:bodyPr/>
        <a:lstStyle/>
        <a:p>
          <a:r>
            <a:rPr lang="th-TH" sz="2400" b="1" dirty="0" smtClean="0"/>
            <a:t>ผู้บริหารและผู้รับผิดชอบทุกระดับมองเห็นความสำคัญ</a:t>
          </a:r>
          <a:endParaRPr lang="en-US" sz="2400" b="1" dirty="0"/>
        </a:p>
      </dgm:t>
    </dgm:pt>
    <dgm:pt modelId="{79B64D7D-037C-48DD-A7E8-F1A1AA353FDB}" type="parTrans" cxnId="{BDA310B8-C1F3-4FFB-AA44-013D9CD996E9}">
      <dgm:prSet/>
      <dgm:spPr/>
      <dgm:t>
        <a:bodyPr/>
        <a:lstStyle/>
        <a:p>
          <a:endParaRPr lang="en-US"/>
        </a:p>
      </dgm:t>
    </dgm:pt>
    <dgm:pt modelId="{069EB926-99CC-4B39-988E-DD2483D683B0}" type="sibTrans" cxnId="{BDA310B8-C1F3-4FFB-AA44-013D9CD996E9}">
      <dgm:prSet/>
      <dgm:spPr/>
      <dgm:t>
        <a:bodyPr/>
        <a:lstStyle/>
        <a:p>
          <a:endParaRPr lang="en-US"/>
        </a:p>
      </dgm:t>
    </dgm:pt>
    <dgm:pt modelId="{4DC549B1-CABA-4F2B-B7E7-788D538E9CD5}">
      <dgm:prSet phldrT="[ข้อความ]" custT="1"/>
      <dgm:spPr/>
      <dgm:t>
        <a:bodyPr/>
        <a:lstStyle/>
        <a:p>
          <a:endParaRPr lang="en-US" sz="2800" b="1" dirty="0"/>
        </a:p>
      </dgm:t>
    </dgm:pt>
    <dgm:pt modelId="{003D4BE4-4358-4214-BABE-0EA1399ED14D}" type="parTrans" cxnId="{08EECAD6-ABD9-4302-BC19-5239E2B6CA49}">
      <dgm:prSet/>
      <dgm:spPr/>
    </dgm:pt>
    <dgm:pt modelId="{3D198C6E-BB1C-4634-9441-0E37B66C5CC1}" type="sibTrans" cxnId="{08EECAD6-ABD9-4302-BC19-5239E2B6CA49}">
      <dgm:prSet/>
      <dgm:spPr/>
    </dgm:pt>
    <dgm:pt modelId="{922E7580-A808-4E16-8DB5-160B1D27C847}">
      <dgm:prSet phldrT="[ข้อความ]" custT="1"/>
      <dgm:spPr/>
      <dgm:t>
        <a:bodyPr/>
        <a:lstStyle/>
        <a:p>
          <a:r>
            <a:rPr lang="th-TH" sz="2400" b="1" dirty="0" smtClean="0"/>
            <a:t>มีบุคลากรที่มีความเชี่ยวชาญในการปฏิบัติงาน ที่เพียงพอ</a:t>
          </a:r>
          <a:endParaRPr lang="en-US" sz="2400" b="1" dirty="0"/>
        </a:p>
      </dgm:t>
    </dgm:pt>
    <dgm:pt modelId="{907C2492-C7F1-456F-AEF3-0BD72786F2E2}" type="parTrans" cxnId="{6BE6DA86-71DB-45A4-AC0A-E48C5B50E4F6}">
      <dgm:prSet/>
      <dgm:spPr/>
    </dgm:pt>
    <dgm:pt modelId="{B2B64CDD-69F6-4EBF-AC9A-F453CA4594BC}" type="sibTrans" cxnId="{6BE6DA86-71DB-45A4-AC0A-E48C5B50E4F6}">
      <dgm:prSet/>
      <dgm:spPr/>
    </dgm:pt>
    <dgm:pt modelId="{185C79A0-A82E-4328-A2FF-897B47B9B925}">
      <dgm:prSet phldrT="[ข้อความ]" custT="1"/>
      <dgm:spPr/>
      <dgm:t>
        <a:bodyPr/>
        <a:lstStyle/>
        <a:p>
          <a:r>
            <a:rPr lang="th-TH" sz="2400" b="1" dirty="0" smtClean="0"/>
            <a:t>สามารถติดตามผู้ป่วยได้สะดวก</a:t>
          </a:r>
          <a:endParaRPr lang="en-US" sz="2400" b="1" dirty="0"/>
        </a:p>
      </dgm:t>
    </dgm:pt>
    <dgm:pt modelId="{49489E2E-AEC9-40D2-AC8A-777CA23509B1}" type="parTrans" cxnId="{9CF78060-2E97-4893-B7A0-F42AA98426CC}">
      <dgm:prSet/>
      <dgm:spPr/>
    </dgm:pt>
    <dgm:pt modelId="{6B6D8595-1AF4-4146-BA35-60D0816A6C18}" type="sibTrans" cxnId="{9CF78060-2E97-4893-B7A0-F42AA98426CC}">
      <dgm:prSet/>
      <dgm:spPr/>
    </dgm:pt>
    <dgm:pt modelId="{B0251B24-8D9F-43A2-9479-DF250C910D25}">
      <dgm:prSet phldrT="[ข้อความ]" custT="1"/>
      <dgm:spPr/>
      <dgm:t>
        <a:bodyPr/>
        <a:lstStyle/>
        <a:p>
          <a:endParaRPr lang="en-US" sz="2400" b="1" dirty="0"/>
        </a:p>
      </dgm:t>
    </dgm:pt>
    <dgm:pt modelId="{33F80E39-0218-428E-891F-0E629AD58591}" type="parTrans" cxnId="{536D3995-ECB2-4B62-839C-B4407F6B40F9}">
      <dgm:prSet/>
      <dgm:spPr/>
    </dgm:pt>
    <dgm:pt modelId="{B404EA07-0E61-4A68-8DB1-0D4189AAE5DA}" type="sibTrans" cxnId="{536D3995-ECB2-4B62-839C-B4407F6B40F9}">
      <dgm:prSet/>
      <dgm:spPr/>
    </dgm:pt>
    <dgm:pt modelId="{6B44F500-73A5-4B3C-BB65-BF8C99B5145E}">
      <dgm:prSet phldrT="[ข้อความ]" custT="1"/>
      <dgm:spPr/>
      <dgm:t>
        <a:bodyPr/>
        <a:lstStyle/>
        <a:p>
          <a:r>
            <a:rPr lang="th-TH" sz="2400" b="1" dirty="0" smtClean="0"/>
            <a:t>สามารถประสานงานกับโรงพยาบาลต่างๆได้คล่องตัว</a:t>
          </a:r>
          <a:endParaRPr lang="en-US" sz="2400" b="1" dirty="0"/>
        </a:p>
      </dgm:t>
    </dgm:pt>
    <dgm:pt modelId="{2CAB9163-E933-45BE-8C36-53D4E9DE8EF2}" type="parTrans" cxnId="{F92A9B73-BFA5-440D-8794-E06FC26EF1A7}">
      <dgm:prSet/>
      <dgm:spPr/>
    </dgm:pt>
    <dgm:pt modelId="{E9C9F140-F13D-473C-981D-D27267642C76}" type="sibTrans" cxnId="{F92A9B73-BFA5-440D-8794-E06FC26EF1A7}">
      <dgm:prSet/>
      <dgm:spPr/>
    </dgm:pt>
    <dgm:pt modelId="{0908FDC0-2D0A-4B9D-8FEA-1FFFED93C37C}">
      <dgm:prSet phldrT="[ข้อความ]" custT="1"/>
      <dgm:spPr/>
      <dgm:t>
        <a:bodyPr/>
        <a:lstStyle/>
        <a:p>
          <a:endParaRPr lang="en-US" sz="2400" b="1" dirty="0"/>
        </a:p>
      </dgm:t>
    </dgm:pt>
    <dgm:pt modelId="{32925CB0-34E2-4468-943A-566E7EC6D6C4}" type="parTrans" cxnId="{871293A0-1196-403B-9BFC-8A67B5D7398B}">
      <dgm:prSet/>
      <dgm:spPr/>
    </dgm:pt>
    <dgm:pt modelId="{F6180401-9341-4EBA-BCB8-FF4F7D90C9E2}" type="sibTrans" cxnId="{871293A0-1196-403B-9BFC-8A67B5D7398B}">
      <dgm:prSet/>
      <dgm:spPr/>
    </dgm:pt>
    <dgm:pt modelId="{F020307F-4A85-43AF-833F-6126D378DF29}">
      <dgm:prSet phldrT="[ข้อความ]" custT="1"/>
      <dgm:spPr/>
      <dgm:t>
        <a:bodyPr/>
        <a:lstStyle/>
        <a:p>
          <a:endParaRPr lang="en-US" sz="2400" b="1" dirty="0"/>
        </a:p>
      </dgm:t>
    </dgm:pt>
    <dgm:pt modelId="{B4B15960-4EF6-43F8-9B4E-AFD6B23C7170}" type="parTrans" cxnId="{26AC3EE6-AF09-4CE9-8FE3-AB242E9D6BB9}">
      <dgm:prSet/>
      <dgm:spPr/>
    </dgm:pt>
    <dgm:pt modelId="{E70D9A2F-6FD5-4D7C-A538-3365CA69007C}" type="sibTrans" cxnId="{26AC3EE6-AF09-4CE9-8FE3-AB242E9D6BB9}">
      <dgm:prSet/>
      <dgm:spPr/>
    </dgm:pt>
    <dgm:pt modelId="{EA7DEE23-FCB0-4C8A-81EC-AD6D30279A90}">
      <dgm:prSet phldrT="[ข้อความ]" custT="1"/>
      <dgm:spPr/>
      <dgm:t>
        <a:bodyPr/>
        <a:lstStyle/>
        <a:p>
          <a:endParaRPr lang="en-US" sz="2400" b="1" dirty="0"/>
        </a:p>
      </dgm:t>
    </dgm:pt>
    <dgm:pt modelId="{E50239CC-918A-4978-BA83-202A2FA533BA}" type="parTrans" cxnId="{F995D3A7-E964-4BB4-8EB3-6DB024CBA2EF}">
      <dgm:prSet/>
      <dgm:spPr/>
    </dgm:pt>
    <dgm:pt modelId="{21762DAF-4D8D-489F-8841-052F28B1AD7C}" type="sibTrans" cxnId="{F995D3A7-E964-4BB4-8EB3-6DB024CBA2EF}">
      <dgm:prSet/>
      <dgm:spPr/>
    </dgm:pt>
    <dgm:pt modelId="{66255234-56BD-4962-ACC4-46E0ED0FB88E}">
      <dgm:prSet phldrT="[ข้อความ]" custT="1"/>
      <dgm:spPr/>
      <dgm:t>
        <a:bodyPr/>
        <a:lstStyle/>
        <a:p>
          <a:r>
            <a:rPr lang="th-TH" sz="2400" b="1" dirty="0" smtClean="0"/>
            <a:t>มีความคล่องตัวในการให้คำปรึกษาโดยแพทย์</a:t>
          </a:r>
          <a:endParaRPr lang="en-US" sz="2400" b="1" dirty="0"/>
        </a:p>
      </dgm:t>
    </dgm:pt>
    <dgm:pt modelId="{302EC670-8089-475D-AC95-8F2F2A368C3C}" type="parTrans" cxnId="{1F2D65C5-2036-4481-9A40-32C77F03F036}">
      <dgm:prSet/>
      <dgm:spPr/>
    </dgm:pt>
    <dgm:pt modelId="{FA5A6E3C-8C70-4069-B3D4-1E316369D4DC}" type="sibTrans" cxnId="{1F2D65C5-2036-4481-9A40-32C77F03F036}">
      <dgm:prSet/>
      <dgm:spPr/>
    </dgm:pt>
    <dgm:pt modelId="{942BB557-5A6E-499B-9B58-2FEAEDE88C75}" type="pres">
      <dgm:prSet presAssocID="{54F79134-039A-4F8B-A042-A441813727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7E7976-9BAF-4E8B-8584-00F0F32EAD73}" type="pres">
      <dgm:prSet presAssocID="{09FDE3DC-CC14-4E31-B527-76542DC983E6}" presName="linNode" presStyleCnt="0"/>
      <dgm:spPr/>
    </dgm:pt>
    <dgm:pt modelId="{2CD7070A-EAA7-4BA5-B7A9-8373970E9F6A}" type="pres">
      <dgm:prSet presAssocID="{09FDE3DC-CC14-4E31-B527-76542DC983E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75293-C8F0-4D99-B507-B714FEDD666E}" type="pres">
      <dgm:prSet presAssocID="{09FDE3DC-CC14-4E31-B527-76542DC983E6}" presName="descendantText" presStyleLbl="alignAccFollowNode1" presStyleIdx="0" presStyleCnt="1" custScaleY="12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91E20A-9B0A-48E1-8A0E-3156E9725854}" type="presOf" srcId="{185C79A0-A82E-4328-A2FF-897B47B9B925}" destId="{D1575293-C8F0-4D99-B507-B714FEDD666E}" srcOrd="0" destOrd="4" presId="urn:microsoft.com/office/officeart/2005/8/layout/vList5"/>
    <dgm:cxn modelId="{F92A9B73-BFA5-440D-8794-E06FC26EF1A7}" srcId="{09FDE3DC-CC14-4E31-B527-76542DC983E6}" destId="{6B44F500-73A5-4B3C-BB65-BF8C99B5145E}" srcOrd="5" destOrd="0" parTransId="{2CAB9163-E933-45BE-8C36-53D4E9DE8EF2}" sibTransId="{E9C9F140-F13D-473C-981D-D27267642C76}"/>
    <dgm:cxn modelId="{D025F5A0-FA24-4FCC-9F96-7F3733711A4F}" type="presOf" srcId="{4DC549B1-CABA-4F2B-B7E7-788D538E9CD5}" destId="{D1575293-C8F0-4D99-B507-B714FEDD666E}" srcOrd="0" destOrd="9" presId="urn:microsoft.com/office/officeart/2005/8/layout/vList5"/>
    <dgm:cxn modelId="{B93533AB-6C61-4D68-A6D2-7695F448B95C}" type="presOf" srcId="{B0251B24-8D9F-43A2-9479-DF250C910D25}" destId="{D1575293-C8F0-4D99-B507-B714FEDD666E}" srcOrd="0" destOrd="8" presId="urn:microsoft.com/office/officeart/2005/8/layout/vList5"/>
    <dgm:cxn modelId="{7FC18EE8-A9B6-43C9-ACA7-3D1E2DE6FC1C}" type="presOf" srcId="{6B44F500-73A5-4B3C-BB65-BF8C99B5145E}" destId="{D1575293-C8F0-4D99-B507-B714FEDD666E}" srcOrd="0" destOrd="5" presId="urn:microsoft.com/office/officeart/2005/8/layout/vList5"/>
    <dgm:cxn modelId="{FBEC432A-215A-4200-90FE-202A3C1AD84A}" srcId="{54F79134-039A-4F8B-A042-A44181372725}" destId="{09FDE3DC-CC14-4E31-B527-76542DC983E6}" srcOrd="0" destOrd="0" parTransId="{43540695-B28B-491C-9955-71E2ED7A2616}" sibTransId="{6D168ADA-FF52-42D1-AFDB-0E9D70EB5EFE}"/>
    <dgm:cxn modelId="{137B85C0-9639-4080-95BD-03E6519E3333}" type="presOf" srcId="{54F79134-039A-4F8B-A042-A44181372725}" destId="{942BB557-5A6E-499B-9B58-2FEAEDE88C75}" srcOrd="0" destOrd="0" presId="urn:microsoft.com/office/officeart/2005/8/layout/vList5"/>
    <dgm:cxn modelId="{08EECAD6-ABD9-4302-BC19-5239E2B6CA49}" srcId="{09FDE3DC-CC14-4E31-B527-76542DC983E6}" destId="{4DC549B1-CABA-4F2B-B7E7-788D538E9CD5}" srcOrd="9" destOrd="0" parTransId="{003D4BE4-4358-4214-BABE-0EA1399ED14D}" sibTransId="{3D198C6E-BB1C-4634-9441-0E37B66C5CC1}"/>
    <dgm:cxn modelId="{9CF78060-2E97-4893-B7A0-F42AA98426CC}" srcId="{09FDE3DC-CC14-4E31-B527-76542DC983E6}" destId="{185C79A0-A82E-4328-A2FF-897B47B9B925}" srcOrd="4" destOrd="0" parTransId="{49489E2E-AEC9-40D2-AC8A-777CA23509B1}" sibTransId="{6B6D8595-1AF4-4146-BA35-60D0816A6C18}"/>
    <dgm:cxn modelId="{43850E2C-74F9-4958-AD7C-A7B60AB7879A}" type="presOf" srcId="{0908FDC0-2D0A-4B9D-8FEA-1FFFED93C37C}" destId="{D1575293-C8F0-4D99-B507-B714FEDD666E}" srcOrd="0" destOrd="7" presId="urn:microsoft.com/office/officeart/2005/8/layout/vList5"/>
    <dgm:cxn modelId="{5D6145F9-D6E0-433E-AF01-55E67A831E8F}" type="presOf" srcId="{EA7DEE23-FCB0-4C8A-81EC-AD6D30279A90}" destId="{D1575293-C8F0-4D99-B507-B714FEDD666E}" srcOrd="0" destOrd="1" presId="urn:microsoft.com/office/officeart/2005/8/layout/vList5"/>
    <dgm:cxn modelId="{1F2D65C5-2036-4481-9A40-32C77F03F036}" srcId="{09FDE3DC-CC14-4E31-B527-76542DC983E6}" destId="{66255234-56BD-4962-ACC4-46E0ED0FB88E}" srcOrd="6" destOrd="0" parTransId="{302EC670-8089-475D-AC95-8F2F2A368C3C}" sibTransId="{FA5A6E3C-8C70-4069-B3D4-1E316369D4DC}"/>
    <dgm:cxn modelId="{07A54036-84F3-4403-BC30-53FB133388B8}" type="presOf" srcId="{47166B55-5363-4B87-9993-8CC543CA8532}" destId="{D1575293-C8F0-4D99-B507-B714FEDD666E}" srcOrd="0" destOrd="2" presId="urn:microsoft.com/office/officeart/2005/8/layout/vList5"/>
    <dgm:cxn modelId="{26AC3EE6-AF09-4CE9-8FE3-AB242E9D6BB9}" srcId="{09FDE3DC-CC14-4E31-B527-76542DC983E6}" destId="{F020307F-4A85-43AF-833F-6126D378DF29}" srcOrd="0" destOrd="0" parTransId="{B4B15960-4EF6-43F8-9B4E-AFD6B23C7170}" sibTransId="{E70D9A2F-6FD5-4D7C-A538-3365CA69007C}"/>
    <dgm:cxn modelId="{871293A0-1196-403B-9BFC-8A67B5D7398B}" srcId="{09FDE3DC-CC14-4E31-B527-76542DC983E6}" destId="{0908FDC0-2D0A-4B9D-8FEA-1FFFED93C37C}" srcOrd="7" destOrd="0" parTransId="{32925CB0-34E2-4468-943A-566E7EC6D6C4}" sibTransId="{F6180401-9341-4EBA-BCB8-FF4F7D90C9E2}"/>
    <dgm:cxn modelId="{6BE6DA86-71DB-45A4-AC0A-E48C5B50E4F6}" srcId="{09FDE3DC-CC14-4E31-B527-76542DC983E6}" destId="{922E7580-A808-4E16-8DB5-160B1D27C847}" srcOrd="3" destOrd="0" parTransId="{907C2492-C7F1-456F-AEF3-0BD72786F2E2}" sibTransId="{B2B64CDD-69F6-4EBF-AC9A-F453CA4594BC}"/>
    <dgm:cxn modelId="{536D3995-ECB2-4B62-839C-B4407F6B40F9}" srcId="{09FDE3DC-CC14-4E31-B527-76542DC983E6}" destId="{B0251B24-8D9F-43A2-9479-DF250C910D25}" srcOrd="8" destOrd="0" parTransId="{33F80E39-0218-428E-891F-0E629AD58591}" sibTransId="{B404EA07-0E61-4A68-8DB1-0D4189AAE5DA}"/>
    <dgm:cxn modelId="{BDA310B8-C1F3-4FFB-AA44-013D9CD996E9}" srcId="{09FDE3DC-CC14-4E31-B527-76542DC983E6}" destId="{47166B55-5363-4B87-9993-8CC543CA8532}" srcOrd="2" destOrd="0" parTransId="{79B64D7D-037C-48DD-A7E8-F1A1AA353FDB}" sibTransId="{069EB926-99CC-4B39-988E-DD2483D683B0}"/>
    <dgm:cxn modelId="{7C483E79-37F8-4367-9FA2-A78394B0284B}" type="presOf" srcId="{922E7580-A808-4E16-8DB5-160B1D27C847}" destId="{D1575293-C8F0-4D99-B507-B714FEDD666E}" srcOrd="0" destOrd="3" presId="urn:microsoft.com/office/officeart/2005/8/layout/vList5"/>
    <dgm:cxn modelId="{C0AE57B2-7A12-449F-A8DB-BAE7CBEA0387}" type="presOf" srcId="{66255234-56BD-4962-ACC4-46E0ED0FB88E}" destId="{D1575293-C8F0-4D99-B507-B714FEDD666E}" srcOrd="0" destOrd="6" presId="urn:microsoft.com/office/officeart/2005/8/layout/vList5"/>
    <dgm:cxn modelId="{F995D3A7-E964-4BB4-8EB3-6DB024CBA2EF}" srcId="{09FDE3DC-CC14-4E31-B527-76542DC983E6}" destId="{EA7DEE23-FCB0-4C8A-81EC-AD6D30279A90}" srcOrd="1" destOrd="0" parTransId="{E50239CC-918A-4978-BA83-202A2FA533BA}" sibTransId="{21762DAF-4D8D-489F-8841-052F28B1AD7C}"/>
    <dgm:cxn modelId="{60A02DD2-FF2A-48B1-B23B-A79CB8FA1234}" type="presOf" srcId="{09FDE3DC-CC14-4E31-B527-76542DC983E6}" destId="{2CD7070A-EAA7-4BA5-B7A9-8373970E9F6A}" srcOrd="0" destOrd="0" presId="urn:microsoft.com/office/officeart/2005/8/layout/vList5"/>
    <dgm:cxn modelId="{4F7D1CBB-9DE4-48DE-B600-EC3D35155241}" type="presOf" srcId="{F020307F-4A85-43AF-833F-6126D378DF29}" destId="{D1575293-C8F0-4D99-B507-B714FEDD666E}" srcOrd="0" destOrd="0" presId="urn:microsoft.com/office/officeart/2005/8/layout/vList5"/>
    <dgm:cxn modelId="{6A530567-2883-41DF-8DD9-138568FA62A6}" type="presParOf" srcId="{942BB557-5A6E-499B-9B58-2FEAEDE88C75}" destId="{C17E7976-9BAF-4E8B-8584-00F0F32EAD73}" srcOrd="0" destOrd="0" presId="urn:microsoft.com/office/officeart/2005/8/layout/vList5"/>
    <dgm:cxn modelId="{D164040B-9D0C-42F4-98A8-EA727E66874A}" type="presParOf" srcId="{C17E7976-9BAF-4E8B-8584-00F0F32EAD73}" destId="{2CD7070A-EAA7-4BA5-B7A9-8373970E9F6A}" srcOrd="0" destOrd="0" presId="urn:microsoft.com/office/officeart/2005/8/layout/vList5"/>
    <dgm:cxn modelId="{6F33DDA5-1548-46D6-A097-6A7433C56588}" type="presParOf" srcId="{C17E7976-9BAF-4E8B-8584-00F0F32EAD73}" destId="{D1575293-C8F0-4D99-B507-B714FEDD666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4F79134-039A-4F8B-A042-A4418137272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FDE3DC-CC14-4E31-B527-76542DC983E6}">
      <dgm:prSet phldrT="[ข้อความ]" custT="1"/>
      <dgm:spPr/>
      <dgm:t>
        <a:bodyPr/>
        <a:lstStyle/>
        <a:p>
          <a:r>
            <a:rPr lang="th-TH" sz="3600" dirty="0" smtClean="0"/>
            <a:t>อุปสรรค</a:t>
          </a:r>
        </a:p>
        <a:p>
          <a:r>
            <a:rPr lang="th-TH" sz="4800" b="1" dirty="0" smtClean="0"/>
            <a:t>โรงพยาบาล</a:t>
          </a:r>
          <a:endParaRPr lang="en-US" sz="4800" b="1" dirty="0" smtClean="0"/>
        </a:p>
        <a:p>
          <a:endParaRPr lang="th-TH" sz="3600" dirty="0" smtClean="0"/>
        </a:p>
      </dgm:t>
    </dgm:pt>
    <dgm:pt modelId="{43540695-B28B-491C-9955-71E2ED7A2616}" type="parTrans" cxnId="{FBEC432A-215A-4200-90FE-202A3C1AD84A}">
      <dgm:prSet/>
      <dgm:spPr/>
      <dgm:t>
        <a:bodyPr/>
        <a:lstStyle/>
        <a:p>
          <a:endParaRPr lang="en-US"/>
        </a:p>
      </dgm:t>
    </dgm:pt>
    <dgm:pt modelId="{6D168ADA-FF52-42D1-AFDB-0E9D70EB5EFE}" type="sibTrans" cxnId="{FBEC432A-215A-4200-90FE-202A3C1AD84A}">
      <dgm:prSet/>
      <dgm:spPr/>
      <dgm:t>
        <a:bodyPr/>
        <a:lstStyle/>
        <a:p>
          <a:endParaRPr lang="en-US"/>
        </a:p>
      </dgm:t>
    </dgm:pt>
    <dgm:pt modelId="{47166B55-5363-4B87-9993-8CC543CA8532}">
      <dgm:prSet phldrT="[ข้อความ]" custT="1"/>
      <dgm:spPr/>
      <dgm:t>
        <a:bodyPr/>
        <a:lstStyle/>
        <a:p>
          <a:r>
            <a:rPr lang="th-TH" sz="2800" b="1" dirty="0" smtClean="0"/>
            <a:t>เป็นงานฝาก</a:t>
          </a:r>
          <a:r>
            <a:rPr lang="en-US" sz="2800" b="1" dirty="0" smtClean="0"/>
            <a:t>ER</a:t>
          </a:r>
          <a:endParaRPr lang="en-US" sz="2800" b="1" dirty="0"/>
        </a:p>
      </dgm:t>
    </dgm:pt>
    <dgm:pt modelId="{79B64D7D-037C-48DD-A7E8-F1A1AA353FDB}" type="parTrans" cxnId="{BDA310B8-C1F3-4FFB-AA44-013D9CD996E9}">
      <dgm:prSet/>
      <dgm:spPr/>
      <dgm:t>
        <a:bodyPr/>
        <a:lstStyle/>
        <a:p>
          <a:endParaRPr lang="en-US"/>
        </a:p>
      </dgm:t>
    </dgm:pt>
    <dgm:pt modelId="{069EB926-99CC-4B39-988E-DD2483D683B0}" type="sibTrans" cxnId="{BDA310B8-C1F3-4FFB-AA44-013D9CD996E9}">
      <dgm:prSet/>
      <dgm:spPr/>
      <dgm:t>
        <a:bodyPr/>
        <a:lstStyle/>
        <a:p>
          <a:endParaRPr lang="en-US"/>
        </a:p>
      </dgm:t>
    </dgm:pt>
    <dgm:pt modelId="{D2069BF9-C5D5-4E7A-880D-63B5C0CFFFA8}">
      <dgm:prSet phldrT="[ข้อความ]" custT="1"/>
      <dgm:spPr/>
      <dgm:t>
        <a:bodyPr/>
        <a:lstStyle/>
        <a:p>
          <a:endParaRPr lang="en-US" sz="3200" b="1" dirty="0"/>
        </a:p>
      </dgm:t>
    </dgm:pt>
    <dgm:pt modelId="{98DA4C8A-F3CD-47ED-9305-A4A4C174D128}" type="parTrans" cxnId="{1E6CD19A-2D71-4F69-B67C-27E11C6E6E5D}">
      <dgm:prSet/>
      <dgm:spPr/>
      <dgm:t>
        <a:bodyPr/>
        <a:lstStyle/>
        <a:p>
          <a:endParaRPr lang="en-US"/>
        </a:p>
      </dgm:t>
    </dgm:pt>
    <dgm:pt modelId="{49BCB60E-E39B-4087-930F-FB7678CCE4CF}" type="sibTrans" cxnId="{1E6CD19A-2D71-4F69-B67C-27E11C6E6E5D}">
      <dgm:prSet/>
      <dgm:spPr/>
      <dgm:t>
        <a:bodyPr/>
        <a:lstStyle/>
        <a:p>
          <a:endParaRPr lang="en-US"/>
        </a:p>
      </dgm:t>
    </dgm:pt>
    <dgm:pt modelId="{8842F429-D8D8-4EF6-AED2-5BFA19833112}">
      <dgm:prSet phldrT="[ข้อความ]" custT="1"/>
      <dgm:spPr/>
      <dgm:t>
        <a:bodyPr/>
        <a:lstStyle/>
        <a:p>
          <a:r>
            <a:rPr lang="th-TH" sz="2800" b="1" dirty="0" smtClean="0"/>
            <a:t>ไม่มีผู้รับผิดชอบโดยตรงไม่มีความก้าวหน้าในงาน</a:t>
          </a:r>
          <a:endParaRPr lang="en-US" sz="2800" b="1" dirty="0"/>
        </a:p>
      </dgm:t>
    </dgm:pt>
    <dgm:pt modelId="{E5AED912-C998-45C8-B4FE-96D1D3D22B57}" type="parTrans" cxnId="{AE8D73C6-C2E6-4AD2-9A97-6ECEB512CE8A}">
      <dgm:prSet/>
      <dgm:spPr/>
    </dgm:pt>
    <dgm:pt modelId="{B583CA16-FE13-4A7E-8C89-BDD03980F307}" type="sibTrans" cxnId="{AE8D73C6-C2E6-4AD2-9A97-6ECEB512CE8A}">
      <dgm:prSet/>
      <dgm:spPr/>
    </dgm:pt>
    <dgm:pt modelId="{36D59AB0-EB46-40EB-9F5E-ECBB479FA6AA}">
      <dgm:prSet phldrT="[ข้อความ]" custT="1"/>
      <dgm:spPr/>
      <dgm:t>
        <a:bodyPr/>
        <a:lstStyle/>
        <a:p>
          <a:r>
            <a:rPr lang="th-TH" sz="2800" b="1" dirty="0" smtClean="0"/>
            <a:t>พื้นที่คับแคบ</a:t>
          </a:r>
          <a:endParaRPr lang="en-US" sz="2800" b="1" dirty="0"/>
        </a:p>
      </dgm:t>
    </dgm:pt>
    <dgm:pt modelId="{0404FAC7-0451-4232-81A6-97557B636DE8}" type="parTrans" cxnId="{685B670E-A5EB-4195-AB91-0D98A4F36436}">
      <dgm:prSet/>
      <dgm:spPr/>
    </dgm:pt>
    <dgm:pt modelId="{4AA67E30-F00E-40E6-9EEB-1E312F192E99}" type="sibTrans" cxnId="{685B670E-A5EB-4195-AB91-0D98A4F36436}">
      <dgm:prSet/>
      <dgm:spPr/>
    </dgm:pt>
    <dgm:pt modelId="{F4F30F73-10A3-402B-898A-91847B3B5ED6}">
      <dgm:prSet phldrT="[ข้อความ]" custT="1"/>
      <dgm:spPr/>
      <dgm:t>
        <a:bodyPr/>
        <a:lstStyle/>
        <a:p>
          <a:r>
            <a:rPr lang="th-TH" sz="2800" b="1" dirty="0" smtClean="0"/>
            <a:t>มีงานอื่นมาฝากเช่น </a:t>
          </a:r>
          <a:r>
            <a:rPr lang="en-US" sz="2800" b="1" dirty="0" smtClean="0"/>
            <a:t>refer</a:t>
          </a:r>
          <a:endParaRPr lang="en-US" sz="2800" b="1" dirty="0"/>
        </a:p>
      </dgm:t>
    </dgm:pt>
    <dgm:pt modelId="{12BC6B8C-04CA-4301-B072-3B7DD50C772B}" type="parTrans" cxnId="{2CD1986D-9D64-4AC1-B37F-7BC4C058DA2D}">
      <dgm:prSet/>
      <dgm:spPr/>
    </dgm:pt>
    <dgm:pt modelId="{D583044D-D4A2-4557-BB44-1F3FD6ADEBBF}" type="sibTrans" cxnId="{2CD1986D-9D64-4AC1-B37F-7BC4C058DA2D}">
      <dgm:prSet/>
      <dgm:spPr/>
    </dgm:pt>
    <dgm:pt modelId="{DE1EDB63-3F31-4290-91F8-E7B8B6C52912}">
      <dgm:prSet phldrT="[ข้อความ]" custT="1"/>
      <dgm:spPr/>
      <dgm:t>
        <a:bodyPr/>
        <a:lstStyle/>
        <a:p>
          <a:r>
            <a:rPr lang="th-TH" sz="2800" b="1" dirty="0" smtClean="0"/>
            <a:t>บางแห่งไม่มีงบบริหาร ต้องขอจากโรงพยาบาลหรือสำนักระบบ</a:t>
          </a:r>
          <a:endParaRPr lang="en-US" sz="2800" b="1" dirty="0"/>
        </a:p>
      </dgm:t>
    </dgm:pt>
    <dgm:pt modelId="{100628A7-B819-4589-907D-3F5FEBDC5BBC}" type="parTrans" cxnId="{66263FDB-AF75-479E-9038-C244809875C8}">
      <dgm:prSet/>
      <dgm:spPr/>
    </dgm:pt>
    <dgm:pt modelId="{8477041F-3E7E-4369-8348-F31194BA71CF}" type="sibTrans" cxnId="{66263FDB-AF75-479E-9038-C244809875C8}">
      <dgm:prSet/>
      <dgm:spPr/>
    </dgm:pt>
    <dgm:pt modelId="{0619C258-CF78-4F6A-AF93-EA8408CF2ACD}">
      <dgm:prSet phldrT="[ข้อความ]" custT="1"/>
      <dgm:spPr/>
      <dgm:t>
        <a:bodyPr/>
        <a:lstStyle/>
        <a:p>
          <a:r>
            <a:rPr lang="th-TH" sz="2800" b="1" dirty="0" smtClean="0"/>
            <a:t>งบประมาณไม่เพียงพอ</a:t>
          </a:r>
          <a:endParaRPr lang="en-US" sz="2800" b="1" dirty="0"/>
        </a:p>
      </dgm:t>
    </dgm:pt>
    <dgm:pt modelId="{05F1C81F-F8D5-4262-A34C-FC108BD33EA4}" type="parTrans" cxnId="{E523819C-487B-42B9-996B-50B5B2BFCFA5}">
      <dgm:prSet/>
      <dgm:spPr/>
    </dgm:pt>
    <dgm:pt modelId="{F578F917-18DE-4B0D-A287-E097BF4ED67B}" type="sibTrans" cxnId="{E523819C-487B-42B9-996B-50B5B2BFCFA5}">
      <dgm:prSet/>
      <dgm:spPr/>
    </dgm:pt>
    <dgm:pt modelId="{A657F6EB-140F-4934-A759-FDC62F41BB79}">
      <dgm:prSet phldrT="[ข้อความ]" custT="1"/>
      <dgm:spPr/>
      <dgm:t>
        <a:bodyPr/>
        <a:lstStyle/>
        <a:p>
          <a:endParaRPr lang="en-US" sz="2800" b="1" dirty="0"/>
        </a:p>
      </dgm:t>
    </dgm:pt>
    <dgm:pt modelId="{98AB6C1B-91CC-4EDF-A288-93205D392BAF}" type="parTrans" cxnId="{2B964A69-B4C1-4FE4-958B-D9F8A26312E5}">
      <dgm:prSet/>
      <dgm:spPr/>
    </dgm:pt>
    <dgm:pt modelId="{65F49DDE-251D-4E67-B56F-36FF9FA98470}" type="sibTrans" cxnId="{2B964A69-B4C1-4FE4-958B-D9F8A26312E5}">
      <dgm:prSet/>
      <dgm:spPr/>
    </dgm:pt>
    <dgm:pt modelId="{06D71764-D6E6-461A-9E47-27F1BF769B70}">
      <dgm:prSet phldrT="[ข้อความ]" custT="1"/>
      <dgm:spPr/>
      <dgm:t>
        <a:bodyPr/>
        <a:lstStyle/>
        <a:p>
          <a:endParaRPr lang="en-US" sz="2800" b="1" dirty="0"/>
        </a:p>
      </dgm:t>
    </dgm:pt>
    <dgm:pt modelId="{E585767F-EF55-48F4-966D-42A95BEF0935}" type="parTrans" cxnId="{A4DEFDB5-43AA-45DE-BAEF-47E33D2482F8}">
      <dgm:prSet/>
      <dgm:spPr/>
    </dgm:pt>
    <dgm:pt modelId="{363ACF26-C7CA-4246-A603-8A9A93AA9A64}" type="sibTrans" cxnId="{A4DEFDB5-43AA-45DE-BAEF-47E33D2482F8}">
      <dgm:prSet/>
      <dgm:spPr/>
    </dgm:pt>
    <dgm:pt modelId="{2D4BD859-8953-4EBA-AB8F-E15FCB710369}">
      <dgm:prSet phldrT="[ข้อความ]" custT="1"/>
      <dgm:spPr/>
      <dgm:t>
        <a:bodyPr/>
        <a:lstStyle/>
        <a:p>
          <a:endParaRPr lang="en-US" sz="2800" b="1" dirty="0"/>
        </a:p>
      </dgm:t>
    </dgm:pt>
    <dgm:pt modelId="{9529CDCE-9940-4A0C-BD9D-81BB2D8F58E7}" type="parTrans" cxnId="{225D00CE-6412-4EE1-AC8E-675856675775}">
      <dgm:prSet/>
      <dgm:spPr/>
    </dgm:pt>
    <dgm:pt modelId="{8459E289-3F0D-4916-AE27-6B87E65674B4}" type="sibTrans" cxnId="{225D00CE-6412-4EE1-AC8E-675856675775}">
      <dgm:prSet/>
      <dgm:spPr/>
    </dgm:pt>
    <dgm:pt modelId="{E806AA36-1F7E-4F16-A4E3-7E78F986B0D2}">
      <dgm:prSet phldrT="[ข้อความ]" custT="1"/>
      <dgm:spPr/>
      <dgm:t>
        <a:bodyPr/>
        <a:lstStyle/>
        <a:p>
          <a:r>
            <a:rPr lang="th-TH" sz="2800" b="1" dirty="0" smtClean="0"/>
            <a:t>ค่าตอบแทนที่แตกต่างกับห้องฉุกเฉิน</a:t>
          </a:r>
          <a:endParaRPr lang="en-US" sz="2800" b="1" dirty="0"/>
        </a:p>
      </dgm:t>
    </dgm:pt>
    <dgm:pt modelId="{58B96839-5475-4CE1-B555-F61A9877C31F}" type="parTrans" cxnId="{D797D3C8-B185-4718-9270-2AFD816A8819}">
      <dgm:prSet/>
      <dgm:spPr/>
    </dgm:pt>
    <dgm:pt modelId="{A2AD43F3-6F52-4C23-A3B7-D15EAA4F9A8A}" type="sibTrans" cxnId="{D797D3C8-B185-4718-9270-2AFD816A8819}">
      <dgm:prSet/>
      <dgm:spPr/>
    </dgm:pt>
    <dgm:pt modelId="{942BB557-5A6E-499B-9B58-2FEAEDE88C75}" type="pres">
      <dgm:prSet presAssocID="{54F79134-039A-4F8B-A042-A441813727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7E7976-9BAF-4E8B-8584-00F0F32EAD73}" type="pres">
      <dgm:prSet presAssocID="{09FDE3DC-CC14-4E31-B527-76542DC983E6}" presName="linNode" presStyleCnt="0"/>
      <dgm:spPr/>
    </dgm:pt>
    <dgm:pt modelId="{2CD7070A-EAA7-4BA5-B7A9-8373970E9F6A}" type="pres">
      <dgm:prSet presAssocID="{09FDE3DC-CC14-4E31-B527-76542DC983E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75293-C8F0-4D99-B507-B714FEDD666E}" type="pres">
      <dgm:prSet presAssocID="{09FDE3DC-CC14-4E31-B527-76542DC983E6}" presName="descendantText" presStyleLbl="alignAccFollowNode1" presStyleIdx="0" presStyleCnt="1" custScaleY="12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540097-4C98-438B-BF44-0A8DB88E6504}" type="presOf" srcId="{8842F429-D8D8-4EF6-AED2-5BFA19833112}" destId="{D1575293-C8F0-4D99-B507-B714FEDD666E}" srcOrd="0" destOrd="3" presId="urn:microsoft.com/office/officeart/2005/8/layout/vList5"/>
    <dgm:cxn modelId="{1A377730-00FD-4E03-BC74-C7A44062F4D9}" type="presOf" srcId="{E806AA36-1F7E-4F16-A4E3-7E78F986B0D2}" destId="{D1575293-C8F0-4D99-B507-B714FEDD666E}" srcOrd="0" destOrd="8" presId="urn:microsoft.com/office/officeart/2005/8/layout/vList5"/>
    <dgm:cxn modelId="{2B964A69-B4C1-4FE4-958B-D9F8A26312E5}" srcId="{09FDE3DC-CC14-4E31-B527-76542DC983E6}" destId="{A657F6EB-140F-4934-A759-FDC62F41BB79}" srcOrd="9" destOrd="0" parTransId="{98AB6C1B-91CC-4EDF-A288-93205D392BAF}" sibTransId="{65F49DDE-251D-4E67-B56F-36FF9FA98470}"/>
    <dgm:cxn modelId="{BDA310B8-C1F3-4FFB-AA44-013D9CD996E9}" srcId="{09FDE3DC-CC14-4E31-B527-76542DC983E6}" destId="{47166B55-5363-4B87-9993-8CC543CA8532}" srcOrd="2" destOrd="0" parTransId="{79B64D7D-037C-48DD-A7E8-F1A1AA353FDB}" sibTransId="{069EB926-99CC-4B39-988E-DD2483D683B0}"/>
    <dgm:cxn modelId="{B8B303A2-3247-4CDF-8335-C6A81B4F1CA6}" type="presOf" srcId="{36D59AB0-EB46-40EB-9F5E-ECBB479FA6AA}" destId="{D1575293-C8F0-4D99-B507-B714FEDD666E}" srcOrd="0" destOrd="4" presId="urn:microsoft.com/office/officeart/2005/8/layout/vList5"/>
    <dgm:cxn modelId="{C0203756-2DEA-4207-8488-0AF13292A243}" type="presOf" srcId="{DE1EDB63-3F31-4290-91F8-E7B8B6C52912}" destId="{D1575293-C8F0-4D99-B507-B714FEDD666E}" srcOrd="0" destOrd="6" presId="urn:microsoft.com/office/officeart/2005/8/layout/vList5"/>
    <dgm:cxn modelId="{34AE1F63-C259-4433-8470-420F9049FF9A}" type="presOf" srcId="{A657F6EB-140F-4934-A759-FDC62F41BB79}" destId="{D1575293-C8F0-4D99-B507-B714FEDD666E}" srcOrd="0" destOrd="9" presId="urn:microsoft.com/office/officeart/2005/8/layout/vList5"/>
    <dgm:cxn modelId="{8B36D248-7E2D-44C9-BDB4-00BAD3BE294F}" type="presOf" srcId="{2D4BD859-8953-4EBA-AB8F-E15FCB710369}" destId="{D1575293-C8F0-4D99-B507-B714FEDD666E}" srcOrd="0" destOrd="1" presId="urn:microsoft.com/office/officeart/2005/8/layout/vList5"/>
    <dgm:cxn modelId="{225D00CE-6412-4EE1-AC8E-675856675775}" srcId="{09FDE3DC-CC14-4E31-B527-76542DC983E6}" destId="{2D4BD859-8953-4EBA-AB8F-E15FCB710369}" srcOrd="1" destOrd="0" parTransId="{9529CDCE-9940-4A0C-BD9D-81BB2D8F58E7}" sibTransId="{8459E289-3F0D-4916-AE27-6B87E65674B4}"/>
    <dgm:cxn modelId="{685B670E-A5EB-4195-AB91-0D98A4F36436}" srcId="{09FDE3DC-CC14-4E31-B527-76542DC983E6}" destId="{36D59AB0-EB46-40EB-9F5E-ECBB479FA6AA}" srcOrd="4" destOrd="0" parTransId="{0404FAC7-0451-4232-81A6-97557B636DE8}" sibTransId="{4AA67E30-F00E-40E6-9EEB-1E312F192E99}"/>
    <dgm:cxn modelId="{AE8D73C6-C2E6-4AD2-9A97-6ECEB512CE8A}" srcId="{09FDE3DC-CC14-4E31-B527-76542DC983E6}" destId="{8842F429-D8D8-4EF6-AED2-5BFA19833112}" srcOrd="3" destOrd="0" parTransId="{E5AED912-C998-45C8-B4FE-96D1D3D22B57}" sibTransId="{B583CA16-FE13-4A7E-8C89-BDD03980F307}"/>
    <dgm:cxn modelId="{2CD1986D-9D64-4AC1-B37F-7BC4C058DA2D}" srcId="{09FDE3DC-CC14-4E31-B527-76542DC983E6}" destId="{F4F30F73-10A3-402B-898A-91847B3B5ED6}" srcOrd="5" destOrd="0" parTransId="{12BC6B8C-04CA-4301-B072-3B7DD50C772B}" sibTransId="{D583044D-D4A2-4557-BB44-1F3FD6ADEBBF}"/>
    <dgm:cxn modelId="{D797D3C8-B185-4718-9270-2AFD816A8819}" srcId="{09FDE3DC-CC14-4E31-B527-76542DC983E6}" destId="{E806AA36-1F7E-4F16-A4E3-7E78F986B0D2}" srcOrd="8" destOrd="0" parTransId="{58B96839-5475-4CE1-B555-F61A9877C31F}" sibTransId="{A2AD43F3-6F52-4C23-A3B7-D15EAA4F9A8A}"/>
    <dgm:cxn modelId="{9ECCDB09-F425-4C4E-9C35-0D4BECC5D787}" type="presOf" srcId="{54F79134-039A-4F8B-A042-A44181372725}" destId="{942BB557-5A6E-499B-9B58-2FEAEDE88C75}" srcOrd="0" destOrd="0" presId="urn:microsoft.com/office/officeart/2005/8/layout/vList5"/>
    <dgm:cxn modelId="{66263FDB-AF75-479E-9038-C244809875C8}" srcId="{09FDE3DC-CC14-4E31-B527-76542DC983E6}" destId="{DE1EDB63-3F31-4290-91F8-E7B8B6C52912}" srcOrd="6" destOrd="0" parTransId="{100628A7-B819-4589-907D-3F5FEBDC5BBC}" sibTransId="{8477041F-3E7E-4369-8348-F31194BA71CF}"/>
    <dgm:cxn modelId="{0F59253D-BF9C-461D-97E4-E1B1B8A0A882}" type="presOf" srcId="{D2069BF9-C5D5-4E7A-880D-63B5C0CFFFA8}" destId="{D1575293-C8F0-4D99-B507-B714FEDD666E}" srcOrd="0" destOrd="10" presId="urn:microsoft.com/office/officeart/2005/8/layout/vList5"/>
    <dgm:cxn modelId="{FBEC432A-215A-4200-90FE-202A3C1AD84A}" srcId="{54F79134-039A-4F8B-A042-A44181372725}" destId="{09FDE3DC-CC14-4E31-B527-76542DC983E6}" srcOrd="0" destOrd="0" parTransId="{43540695-B28B-491C-9955-71E2ED7A2616}" sibTransId="{6D168ADA-FF52-42D1-AFDB-0E9D70EB5EFE}"/>
    <dgm:cxn modelId="{E523819C-487B-42B9-996B-50B5B2BFCFA5}" srcId="{09FDE3DC-CC14-4E31-B527-76542DC983E6}" destId="{0619C258-CF78-4F6A-AF93-EA8408CF2ACD}" srcOrd="7" destOrd="0" parTransId="{05F1C81F-F8D5-4262-A34C-FC108BD33EA4}" sibTransId="{F578F917-18DE-4B0D-A287-E097BF4ED67B}"/>
    <dgm:cxn modelId="{0220F921-DAE8-400D-B6EB-12DF99BB0426}" type="presOf" srcId="{06D71764-D6E6-461A-9E47-27F1BF769B70}" destId="{D1575293-C8F0-4D99-B507-B714FEDD666E}" srcOrd="0" destOrd="0" presId="urn:microsoft.com/office/officeart/2005/8/layout/vList5"/>
    <dgm:cxn modelId="{1E6CD19A-2D71-4F69-B67C-27E11C6E6E5D}" srcId="{09FDE3DC-CC14-4E31-B527-76542DC983E6}" destId="{D2069BF9-C5D5-4E7A-880D-63B5C0CFFFA8}" srcOrd="10" destOrd="0" parTransId="{98DA4C8A-F3CD-47ED-9305-A4A4C174D128}" sibTransId="{49BCB60E-E39B-4087-930F-FB7678CCE4CF}"/>
    <dgm:cxn modelId="{B3EE3E90-4D3F-45AF-8A33-8F773FCAEBC4}" type="presOf" srcId="{47166B55-5363-4B87-9993-8CC543CA8532}" destId="{D1575293-C8F0-4D99-B507-B714FEDD666E}" srcOrd="0" destOrd="2" presId="urn:microsoft.com/office/officeart/2005/8/layout/vList5"/>
    <dgm:cxn modelId="{0F23FA74-2EAD-465E-9D51-471DE17D4C45}" type="presOf" srcId="{0619C258-CF78-4F6A-AF93-EA8408CF2ACD}" destId="{D1575293-C8F0-4D99-B507-B714FEDD666E}" srcOrd="0" destOrd="7" presId="urn:microsoft.com/office/officeart/2005/8/layout/vList5"/>
    <dgm:cxn modelId="{2AB4F74F-A92F-4D94-9600-CE435F2D8338}" type="presOf" srcId="{F4F30F73-10A3-402B-898A-91847B3B5ED6}" destId="{D1575293-C8F0-4D99-B507-B714FEDD666E}" srcOrd="0" destOrd="5" presId="urn:microsoft.com/office/officeart/2005/8/layout/vList5"/>
    <dgm:cxn modelId="{A523A850-F21F-4DE6-86A4-9751AAF1F0F5}" type="presOf" srcId="{09FDE3DC-CC14-4E31-B527-76542DC983E6}" destId="{2CD7070A-EAA7-4BA5-B7A9-8373970E9F6A}" srcOrd="0" destOrd="0" presId="urn:microsoft.com/office/officeart/2005/8/layout/vList5"/>
    <dgm:cxn modelId="{A4DEFDB5-43AA-45DE-BAEF-47E33D2482F8}" srcId="{09FDE3DC-CC14-4E31-B527-76542DC983E6}" destId="{06D71764-D6E6-461A-9E47-27F1BF769B70}" srcOrd="0" destOrd="0" parTransId="{E585767F-EF55-48F4-966D-42A95BEF0935}" sibTransId="{363ACF26-C7CA-4246-A603-8A9A93AA9A64}"/>
    <dgm:cxn modelId="{C123A659-FC3B-4971-9CB6-DE3745043BBD}" type="presParOf" srcId="{942BB557-5A6E-499B-9B58-2FEAEDE88C75}" destId="{C17E7976-9BAF-4E8B-8584-00F0F32EAD73}" srcOrd="0" destOrd="0" presId="urn:microsoft.com/office/officeart/2005/8/layout/vList5"/>
    <dgm:cxn modelId="{56AED468-D4F5-4CCD-B83C-541C05595AC2}" type="presParOf" srcId="{C17E7976-9BAF-4E8B-8584-00F0F32EAD73}" destId="{2CD7070A-EAA7-4BA5-B7A9-8373970E9F6A}" srcOrd="0" destOrd="0" presId="urn:microsoft.com/office/officeart/2005/8/layout/vList5"/>
    <dgm:cxn modelId="{301666F3-E8EF-4364-AEEB-307A38F81967}" type="presParOf" srcId="{C17E7976-9BAF-4E8B-8584-00F0F32EAD73}" destId="{D1575293-C8F0-4D99-B507-B714FEDD666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A61B-E77E-4A1C-9FD6-504F8FA09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91DB-A7B2-46AE-BC25-A8EE244E6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0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A61B-E77E-4A1C-9FD6-504F8FA09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91DB-A7B2-46AE-BC25-A8EE244E6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7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A61B-E77E-4A1C-9FD6-504F8FA09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91DB-A7B2-46AE-BC25-A8EE244E6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9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A61B-E77E-4A1C-9FD6-504F8FA09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91DB-A7B2-46AE-BC25-A8EE244E6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6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A61B-E77E-4A1C-9FD6-504F8FA09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91DB-A7B2-46AE-BC25-A8EE244E6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A61B-E77E-4A1C-9FD6-504F8FA09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91DB-A7B2-46AE-BC25-A8EE244E6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9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A61B-E77E-4A1C-9FD6-504F8FA09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91DB-A7B2-46AE-BC25-A8EE244E6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49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A61B-E77E-4A1C-9FD6-504F8FA09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91DB-A7B2-46AE-BC25-A8EE244E6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7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A61B-E77E-4A1C-9FD6-504F8FA09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91DB-A7B2-46AE-BC25-A8EE244E6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7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A61B-E77E-4A1C-9FD6-504F8FA09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91DB-A7B2-46AE-BC25-A8EE244E6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9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A61B-E77E-4A1C-9FD6-504F8FA09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91DB-A7B2-46AE-BC25-A8EE244E6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9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9A61B-E77E-4A1C-9FD6-504F8FA09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B91DB-A7B2-46AE-BC25-A8EE244E6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5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382000" cy="182879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th-TH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มาตรฐานศูนย์รับแจ้งเหตุและสั่งการจังหวัด</a:t>
            </a:r>
            <a: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b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i="1" dirty="0" smtClean="0"/>
              <a:t>รายงานผลการศึกษาเบื้องต้น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sz="49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743200"/>
          </a:xfrm>
        </p:spPr>
        <p:txBody>
          <a:bodyPr>
            <a:normAutofit lnSpcReduction="10000"/>
          </a:bodyPr>
          <a:lstStyle/>
          <a:p>
            <a:pPr algn="r"/>
            <a:endParaRPr lang="th-TH" i="1" dirty="0" smtClean="0">
              <a:solidFill>
                <a:srgbClr val="0070C0"/>
              </a:solidFill>
            </a:endParaRPr>
          </a:p>
          <a:p>
            <a:pPr algn="r"/>
            <a:r>
              <a:rPr lang="th-TH" i="1" dirty="0" smtClean="0">
                <a:solidFill>
                  <a:srgbClr val="0070C0"/>
                </a:solidFill>
              </a:rPr>
              <a:t>นายแพทย์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th-TH" i="1" dirty="0" smtClean="0">
                <a:solidFill>
                  <a:srgbClr val="0070C0"/>
                </a:solidFill>
              </a:rPr>
              <a:t>ภควัต จุลทอง และคณะ</a:t>
            </a:r>
          </a:p>
          <a:p>
            <a:pPr algn="r"/>
            <a:r>
              <a:rPr lang="th-TH" i="1" dirty="0" smtClean="0">
                <a:solidFill>
                  <a:srgbClr val="0070C0"/>
                </a:solidFill>
              </a:rPr>
              <a:t>โรงพยาบาลหาดใหญ่</a:t>
            </a:r>
          </a:p>
          <a:p>
            <a:pPr algn="r"/>
            <a:r>
              <a:rPr lang="th-TH" i="1" dirty="0" smtClean="0">
                <a:solidFill>
                  <a:srgbClr val="0070C0"/>
                </a:solidFill>
              </a:rPr>
              <a:t>๑๕ กรกฎาคม ๒๕๕๙</a:t>
            </a:r>
          </a:p>
          <a:p>
            <a:pPr algn="r"/>
            <a:r>
              <a:rPr lang="en-US" sz="3000" dirty="0" smtClean="0">
                <a:solidFill>
                  <a:srgbClr val="0070C0"/>
                </a:solidFill>
              </a:rPr>
              <a:t>BEST WESTERN PLUS HOTEL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61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แบบสอบถามศูนย์รับแจ้งเหตุและสั่งการ</a:t>
            </a:r>
            <a:endParaRPr lang="en-US" dirty="0"/>
          </a:p>
        </p:txBody>
      </p:sp>
      <p:graphicFrame>
        <p:nvGraphicFramePr>
          <p:cNvPr id="6" name="ตัวแทนเนื้อหา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65470041"/>
              </p:ext>
            </p:extLst>
          </p:nvPr>
        </p:nvGraphicFramePr>
        <p:xfrm>
          <a:off x="457200" y="1600200"/>
          <a:ext cx="4038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 smtClean="0"/>
                        <a:t>รวมกับที่อื่น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4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10.5%</a:t>
                      </a:r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 smtClean="0"/>
                        <a:t>แยกจากที่อื่น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34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89.5%</a:t>
                      </a:r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ตัวแทนเนื้อหา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3095963"/>
              </p:ext>
            </p:extLst>
          </p:nvPr>
        </p:nvGraphicFramePr>
        <p:xfrm>
          <a:off x="533400" y="2895600"/>
          <a:ext cx="4038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1430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0" dirty="0" smtClean="0"/>
                        <a:t>ไม่ระบุ</a:t>
                      </a:r>
                      <a:r>
                        <a:rPr lang="th-TH" b="0" baseline="0" dirty="0" smtClean="0"/>
                        <a:t> ขนาดห้องศูนย์</a:t>
                      </a:r>
                      <a:endParaRPr lang="en-US" b="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10.5</a:t>
                      </a:r>
                      <a:endParaRPr lang="en-US" b="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&lt;</a:t>
                      </a:r>
                      <a:r>
                        <a:rPr lang="en-US" b="0" baseline="0" dirty="0" smtClean="0"/>
                        <a:t> 48 </a:t>
                      </a:r>
                      <a:r>
                        <a:rPr lang="th-TH" b="0" baseline="0" dirty="0" smtClean="0"/>
                        <a:t>ตารางเมตร</a:t>
                      </a:r>
                      <a:endParaRPr lang="en-US" b="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33</a:t>
                      </a:r>
                      <a:endParaRPr lang="en-US" b="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86.8</a:t>
                      </a:r>
                      <a:endParaRPr lang="en-US" b="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&gt;48 </a:t>
                      </a:r>
                      <a:r>
                        <a:rPr lang="th-TH" b="0" dirty="0" smtClean="0"/>
                        <a:t>ตารางเมตร</a:t>
                      </a:r>
                      <a:endParaRPr lang="en-US" b="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2.6</a:t>
                      </a:r>
                      <a:endParaRPr lang="en-US" b="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437781"/>
              </p:ext>
            </p:extLst>
          </p:nvPr>
        </p:nvGraphicFramePr>
        <p:xfrm>
          <a:off x="533400" y="4495800"/>
          <a:ext cx="60960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ไม่มีพื้นที่พักผ่อน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10 </a:t>
                      </a:r>
                      <a:r>
                        <a:rPr lang="th-TH" dirty="0" smtClean="0"/>
                        <a:t>ตารางเมตร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 10 </a:t>
                      </a:r>
                      <a:r>
                        <a:rPr lang="th-TH" dirty="0" smtClean="0"/>
                        <a:t>ตารางเมตร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13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แบบสอบถามศูนย์รับแจ้งเหตุและสั่งการ</a:t>
            </a:r>
            <a:endParaRPr lang="en-US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390441"/>
              </p:ext>
            </p:extLst>
          </p:nvPr>
        </p:nvGraphicFramePr>
        <p:xfrm>
          <a:off x="457200" y="1600200"/>
          <a:ext cx="83058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จำนวนเจ้าหน้าที่ประจำศูนย์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อัตรา</a:t>
                      </a:r>
                      <a:endParaRPr lang="en-US" sz="2400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ไม่ตอบ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26.3%</a:t>
                      </a:r>
                      <a:endParaRPr lang="en-US" sz="2400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13.2%</a:t>
                      </a:r>
                      <a:endParaRPr lang="en-US" sz="2400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15.8%</a:t>
                      </a:r>
                      <a:endParaRPr lang="en-US" sz="2400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10.5%</a:t>
                      </a:r>
                      <a:endParaRPr lang="en-US" sz="2400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10.55</a:t>
                      </a:r>
                      <a:endParaRPr lang="en-US" sz="2400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2.6%</a:t>
                      </a:r>
                      <a:endParaRPr lang="en-US" sz="2400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&gt;5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21.1%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51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แบบสอบถามศูนย์รับแจ้งเหตุและสั่งการ</a:t>
            </a:r>
            <a:endParaRPr lang="en-US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396469"/>
              </p:ext>
            </p:extLst>
          </p:nvPr>
        </p:nvGraphicFramePr>
        <p:xfrm>
          <a:off x="457200" y="1600200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ระบบการดำเนินงาน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อัตรา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Call</a:t>
                      </a:r>
                      <a:r>
                        <a:rPr lang="en-US" sz="2800" baseline="0" dirty="0" smtClean="0"/>
                        <a:t> taker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100%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dispatcher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100%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Pre-arrival instruction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100%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Coordinating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100%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Medical command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71%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88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แบบสอบถามศูนย์รับแจ้งเหตุและสั่งการ</a:t>
            </a:r>
            <a:endParaRPr lang="en-US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041778"/>
              </p:ext>
            </p:extLst>
          </p:nvPr>
        </p:nvGraphicFramePr>
        <p:xfrm>
          <a:off x="457200" y="1600200"/>
          <a:ext cx="8229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ความปลอดภัยของบุคลากร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อัตรา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ตรวจสุขภาพ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92.1%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การให้หยุดพักสายตา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แนวทางการปฏิบัติกรณีเกิดเหตุสุดวิสัย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52.6%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แนวทางจัดการภาวะเครียด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26.3%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การตรวจสุขภาพจิตบุคลากร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42.1%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ตรวจการได้ยิน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26.3%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ตรวจวัดสายตา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36.8%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74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แบบสอบถามศูนย์รับแจ้งเหตุและสั่งการ</a:t>
            </a:r>
            <a:endParaRPr lang="en-US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217027"/>
              </p:ext>
            </p:extLst>
          </p:nvPr>
        </p:nvGraphicFramePr>
        <p:xfrm>
          <a:off x="457200" y="1600200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การควบคุมความปลอดภัย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อัตรา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มีกล้องวงจรปิด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21.1%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มีระบบควบคุมการเข้าออก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28.9%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มีประตูเข้าออกสองทาง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39.5%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มีห้องน้ำเป็นสัดส่วนใกล้ศูนย์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44.7%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พื้นที่ศูนย์มีความปลอดภัย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47.4%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มีถังดับเพลิง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55.3%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94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แบบสอบถามศูนย์รับแจ้งเหตุและสั่งการ</a:t>
            </a:r>
            <a:endParaRPr lang="en-US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690276"/>
              </p:ext>
            </p:extLst>
          </p:nvPr>
        </p:nvGraphicFramePr>
        <p:xfrm>
          <a:off x="457200" y="1600200"/>
          <a:ext cx="8229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ค่าตอบแทน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อัตรา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พยาบาลวิชาชีพ  </a:t>
                      </a:r>
                      <a:r>
                        <a:rPr lang="en-US" sz="2800" dirty="0" smtClean="0"/>
                        <a:t>600</a:t>
                      </a:r>
                      <a:r>
                        <a:rPr lang="th-TH" sz="2800" dirty="0" smtClean="0"/>
                        <a:t>บาท/เวร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63.2%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EMT-I 480</a:t>
                      </a:r>
                      <a:r>
                        <a:rPr lang="th-TH" sz="2800" dirty="0" smtClean="0"/>
                        <a:t>บาท/เวร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47.4%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EMT-B 300</a:t>
                      </a:r>
                      <a:r>
                        <a:rPr lang="th-TH" sz="2800" dirty="0" smtClean="0"/>
                        <a:t>บาท/เวร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42.1%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41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แบบสอบถามศูนย์รับแจ้งเหตุและสั่งการ</a:t>
            </a:r>
            <a:endParaRPr lang="en-US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790680"/>
              </p:ext>
            </p:extLst>
          </p:nvPr>
        </p:nvGraphicFramePr>
        <p:xfrm>
          <a:off x="457200" y="1600200"/>
          <a:ext cx="82296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err="1" smtClean="0"/>
                        <a:t>ธรรมาภิ</a:t>
                      </a:r>
                      <a:r>
                        <a:rPr lang="th-TH" sz="2800" dirty="0" smtClean="0"/>
                        <a:t>บาล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อัตรา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ค่าตอบแทนไม่เพียงพอ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71.1%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การสนับสนุนจากผู้บริหารน้อย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42.1%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การประเมินความดีคามชอบอย่างยุติธรรมและเหมาสมเป็นส่วนน้อย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47.7%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6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b="1" dirty="0"/>
              <a:t>การสัมภาษณ์และศึกษาดู</a:t>
            </a:r>
            <a:r>
              <a:rPr lang="th-TH" b="1" dirty="0" smtClean="0"/>
              <a:t>งาน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th-TH" dirty="0" smtClean="0">
                <a:solidFill>
                  <a:srgbClr val="FF0000"/>
                </a:solidFill>
              </a:rPr>
              <a:t>ศูนย์เอราวัณ </a:t>
            </a:r>
            <a:r>
              <a:rPr lang="th-TH" dirty="0" err="1" smtClean="0">
                <a:solidFill>
                  <a:srgbClr val="FF0000"/>
                </a:solidFill>
              </a:rPr>
              <a:t>กทม</a:t>
            </a:r>
            <a:endParaRPr lang="th-TH" dirty="0" smtClean="0">
              <a:solidFill>
                <a:srgbClr val="FF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th-TH" dirty="0">
                <a:solidFill>
                  <a:srgbClr val="FF0000"/>
                </a:solidFill>
              </a:rPr>
              <a:t>โรงพยาบาลชลบุรี</a:t>
            </a:r>
          </a:p>
          <a:p>
            <a:pPr marL="514350" indent="-514350">
              <a:buAutoNum type="arabicPeriod"/>
            </a:pPr>
            <a:r>
              <a:rPr lang="th-TH" dirty="0" smtClean="0">
                <a:solidFill>
                  <a:srgbClr val="00B0F0"/>
                </a:solidFill>
              </a:rPr>
              <a:t>โรงพยาบาลลำปาง</a:t>
            </a:r>
          </a:p>
          <a:p>
            <a:pPr marL="514350" indent="-514350">
              <a:buAutoNum type="arabicPeriod"/>
            </a:pPr>
            <a:r>
              <a:rPr lang="th-TH" dirty="0" smtClean="0">
                <a:solidFill>
                  <a:srgbClr val="00B0F0"/>
                </a:solidFill>
              </a:rPr>
              <a:t>โรงพยาบาลเชียงใหม่</a:t>
            </a:r>
          </a:p>
          <a:p>
            <a:pPr marL="514350" indent="-514350">
              <a:buAutoNum type="arabicPeriod"/>
            </a:pPr>
            <a:r>
              <a:rPr lang="th-TH" dirty="0" smtClean="0">
                <a:solidFill>
                  <a:srgbClr val="00B050"/>
                </a:solidFill>
              </a:rPr>
              <a:t>โรงพยาบาลขอนแก่น</a:t>
            </a:r>
          </a:p>
          <a:p>
            <a:pPr marL="514350" indent="-514350">
              <a:buAutoNum type="arabicPeriod"/>
            </a:pPr>
            <a:r>
              <a:rPr lang="th-TH" dirty="0" err="1" smtClean="0">
                <a:solidFill>
                  <a:srgbClr val="00B050"/>
                </a:solidFill>
              </a:rPr>
              <a:t>อบจ</a:t>
            </a:r>
            <a:r>
              <a:rPr lang="th-TH" dirty="0" smtClean="0">
                <a:solidFill>
                  <a:srgbClr val="00B050"/>
                </a:solidFill>
              </a:rPr>
              <a:t>. อุบลราชธานี</a:t>
            </a:r>
            <a:endParaRPr lang="th-TH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โรงพยาบาลกระบี่</a:t>
            </a:r>
          </a:p>
          <a:p>
            <a:pPr marL="514350" indent="-514350">
              <a:buAutoNum type="arabicPeriod"/>
            </a:pPr>
            <a:r>
              <a:rPr lang="th-TH" dirty="0" err="1" smtClean="0">
                <a:solidFill>
                  <a:schemeClr val="accent6">
                    <a:lumMod val="75000"/>
                  </a:schemeClr>
                </a:solidFill>
              </a:rPr>
              <a:t>สสจ</a:t>
            </a:r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. พังงา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6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การสัมภาษณ์และศึกษาดูงาน</a:t>
            </a:r>
            <a:endParaRPr lang="en-US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1020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260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การสัมภาษณ์และศึกษาดูงาน</a:t>
            </a:r>
            <a:endParaRPr lang="en-US" b="1" dirty="0"/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0346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826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/>
              <a:t>ความสำคัญและที่มาของปัญหา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ศูนย์รับแจ้งเหตุและสั่งการเป็นจุดเริ่มต้นของกระบวนการรักษานอกโรงพยาบาล</a:t>
            </a:r>
          </a:p>
          <a:p>
            <a:r>
              <a:rPr lang="th-TH" dirty="0" smtClean="0"/>
              <a:t>ในประเทศไทยศูนย์รับแจ้งเหตุและสั่งการมีความแตกต่างในแต่ละพื้นที่ ในด้านโครงสร้าง การบริหาร อัตรากำลัง ค่าตอบแทน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6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การสัมภาษณ์และศึกษาดูงาน</a:t>
            </a:r>
            <a:endParaRPr lang="en-US" b="1" dirty="0"/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0503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49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การสัมภาษณ์และศึกษาดูงาน</a:t>
            </a:r>
            <a:endParaRPr lang="en-US" b="1" dirty="0"/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6539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49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การสัมภาษณ์และศึกษาดูงาน</a:t>
            </a:r>
            <a:endParaRPr lang="en-US" b="1" dirty="0"/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1474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162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การสัมภาษณ์และศึกษาดูงาน</a:t>
            </a:r>
            <a:endParaRPr lang="en-US" b="1" dirty="0"/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7986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535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การสัมภาษณ์และศึกษาดูงาน</a:t>
            </a:r>
            <a:endParaRPr lang="en-US" b="1" dirty="0"/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9245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894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6537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ข้อเนอแนะเพื่อเป็นแนวทาง</a:t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การพัฒนาศูนย์รับแจ้งเหตุและสั่งการระบบการแพทย์ฉุกเฉินประเทศไทย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7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/>
              <a:t>ด้านนโยบาย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ผู้รับผิดชอบศูนย์รับแจ้งเหตุและสั่งการต้องมีนโยบายที่ชัดเจนในการพัฒนาศูนย์รับแจ้งเหตุและสั่งการ</a:t>
            </a:r>
          </a:p>
          <a:p>
            <a:r>
              <a:rPr lang="th-TH" dirty="0" smtClean="0"/>
              <a:t>มีแผนพัฒนาศูนย์รับแจ้งเหตุและสั่งการอย่างต่อเนื่อง</a:t>
            </a:r>
          </a:p>
          <a:p>
            <a:r>
              <a:rPr lang="th-TH" dirty="0" smtClean="0"/>
              <a:t>ต้องมีงบประมาณในการบริหารอย่างเพียงพอ</a:t>
            </a:r>
          </a:p>
          <a:p>
            <a:r>
              <a:rPr lang="th-TH" dirty="0" smtClean="0"/>
              <a:t>ต้องมีการแยกงานศูนย์รับแจ้งเหตุและสั่งการ ให้ชัดเจน</a:t>
            </a:r>
          </a:p>
          <a:p>
            <a:r>
              <a:rPr lang="th-TH" dirty="0" smtClean="0"/>
              <a:t>ต้องมีผู้รับผิดชอบตลอดเวลา</a:t>
            </a:r>
          </a:p>
          <a:p>
            <a:r>
              <a:rPr lang="th-TH" dirty="0" smtClean="0"/>
              <a:t>มีคณะกรรมการบริหารศูนย์รับแจ้งเหตุและสั่งการ</a:t>
            </a:r>
          </a:p>
          <a:p>
            <a:r>
              <a:rPr lang="th-TH" dirty="0" smtClean="0"/>
              <a:t>มีบุคลากรเป็นไปตามประกาศของสถาบันการแพทย์ฉุกเฉิน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71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658" y="304800"/>
            <a:ext cx="6774180" cy="640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1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/>
              <a:t>ระดับศูนย์รับแจ้งเหตุและสั่งการ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ต้องมีการแยกศูนย์รับแจ้งเหตุและสั่งการเป็นระดับ ขึ้นกับจำนวนปฏิบัติการฉุกเฉิน</a:t>
            </a:r>
            <a:endParaRPr lang="en-US" dirty="0"/>
          </a:p>
        </p:txBody>
      </p:sp>
      <p:graphicFrame>
        <p:nvGraphicFramePr>
          <p:cNvPr id="4" name="ตัวแทนเนื้อหา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9522047"/>
              </p:ext>
            </p:extLst>
          </p:nvPr>
        </p:nvGraphicFramePr>
        <p:xfrm>
          <a:off x="762000" y="2819400"/>
          <a:ext cx="7848601" cy="3810000"/>
        </p:xfrm>
        <a:graphic>
          <a:graphicData uri="http://schemas.openxmlformats.org/drawingml/2006/table">
            <a:tbl>
              <a:tblPr firstRow="1" firstCol="1" bandRow="1"/>
              <a:tblGrid>
                <a:gridCol w="2152257"/>
                <a:gridCol w="1016152"/>
                <a:gridCol w="883160"/>
                <a:gridCol w="949258"/>
                <a:gridCol w="949258"/>
                <a:gridCol w="949258"/>
                <a:gridCol w="949258"/>
              </a:tblGrid>
              <a:tr h="666750">
                <a:tc rowSpan="2"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Cordia New"/>
                          <a:ea typeface="Cordia New"/>
                          <a:cs typeface="TH SarabunPSK"/>
                        </a:rPr>
                        <a:t>ระดับ และจำนวนการปฏิบัติการฉุกเฉิน</a:t>
                      </a:r>
                      <a:r>
                        <a:rPr lang="en-US" sz="1600" dirty="0">
                          <a:effectLst/>
                          <a:latin typeface="TH SarabunPSK"/>
                          <a:ea typeface="Cordia New"/>
                        </a:rPr>
                        <a:t> (</a:t>
                      </a:r>
                      <a:r>
                        <a:rPr lang="th-TH" sz="1600" dirty="0">
                          <a:effectLst/>
                          <a:latin typeface="TH SarabunPSK"/>
                          <a:ea typeface="Cordia New"/>
                        </a:rPr>
                        <a:t>ครั้ง</a:t>
                      </a:r>
                      <a:r>
                        <a:rPr lang="en-US" sz="1600" dirty="0">
                          <a:effectLst/>
                          <a:latin typeface="TH SarabunPSK"/>
                          <a:ea typeface="Cordia New"/>
                        </a:rPr>
                        <a:t>/</a:t>
                      </a:r>
                      <a:r>
                        <a:rPr lang="th-TH" sz="1600" dirty="0">
                          <a:effectLst/>
                          <a:latin typeface="TH SarabunPSK"/>
                          <a:ea typeface="Cordia New"/>
                        </a:rPr>
                        <a:t>ปี</a:t>
                      </a:r>
                      <a:r>
                        <a:rPr lang="en-US" sz="1600" dirty="0">
                          <a:effectLst/>
                          <a:latin typeface="TH SarabunPSK"/>
                          <a:ea typeface="Cordia New"/>
                        </a:rPr>
                        <a:t>)</a:t>
                      </a:r>
                      <a:endParaRPr lang="en-US" sz="1400" dirty="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H SarabunPSK"/>
                          <a:ea typeface="Cordia New"/>
                        </a:rPr>
                        <a:t>Medical director</a:t>
                      </a:r>
                      <a:r>
                        <a:rPr lang="en-US" sz="1600" dirty="0">
                          <a:effectLst/>
                          <a:latin typeface="TH SarabunPSK"/>
                          <a:ea typeface="Cordia New"/>
                        </a:rPr>
                        <a:t>*</a:t>
                      </a:r>
                      <a:endParaRPr lang="en-US" sz="1400" dirty="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H SarabunPSK"/>
                          <a:ea typeface="Cordia New"/>
                        </a:rPr>
                        <a:t>Supervisor*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ordia New"/>
                          <a:ea typeface="Cordia New"/>
                          <a:cs typeface="TH SarabunPSK"/>
                        </a:rPr>
                        <a:t>จำนวนผู้ปฏิบัติงานในศูนย์รับแจ้งเหตุและสั่งการในแต่ละคาบ</a:t>
                      </a:r>
                      <a:endParaRPr lang="en-US" sz="1400" dirty="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7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H SarabunPSK"/>
                          <a:ea typeface="Cordia New"/>
                        </a:rPr>
                        <a:t>Coordinator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H SarabunPSK"/>
                          <a:ea typeface="Cordia New"/>
                        </a:rPr>
                        <a:t>Dispatcher</a:t>
                      </a:r>
                      <a:endParaRPr lang="en-US" sz="1400" dirty="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H SarabunPSK"/>
                          <a:ea typeface="Cordia New"/>
                        </a:rPr>
                        <a:t>Call taker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effectLst/>
                          <a:latin typeface="Cordia New"/>
                          <a:ea typeface="Cordia New"/>
                          <a:cs typeface="TH SarabunPSK"/>
                        </a:rPr>
                        <a:t>รวม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A = &lt; 10,000 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ordia New"/>
                          <a:ea typeface="Cordia New"/>
                          <a:cs typeface="TH SarabunPSK"/>
                        </a:rPr>
                        <a:t>1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ordia New"/>
                          <a:ea typeface="Cordia New"/>
                          <a:cs typeface="TH SarabunPSK"/>
                        </a:rPr>
                        <a:t>1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1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1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2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B =</a:t>
                      </a:r>
                      <a:r>
                        <a:rPr lang="th-TH" sz="1600">
                          <a:effectLst/>
                          <a:latin typeface="TH SarabunPSK"/>
                          <a:ea typeface="Cordia New"/>
                        </a:rPr>
                        <a:t>10</a:t>
                      </a: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,</a:t>
                      </a:r>
                      <a:r>
                        <a:rPr lang="th-TH" sz="1600">
                          <a:effectLst/>
                          <a:latin typeface="TH SarabunPSK"/>
                          <a:ea typeface="Cordia New"/>
                        </a:rPr>
                        <a:t>000 – 20</a:t>
                      </a: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,</a:t>
                      </a:r>
                      <a:r>
                        <a:rPr lang="th-TH" sz="1600">
                          <a:effectLst/>
                          <a:latin typeface="TH SarabunPSK"/>
                          <a:ea typeface="Cordia New"/>
                        </a:rPr>
                        <a:t>000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1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ordia New"/>
                        </a:rPr>
                        <a:t>1</a:t>
                      </a:r>
                      <a:endParaRPr lang="en-US" sz="1400" dirty="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1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1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1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3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C =</a:t>
                      </a:r>
                      <a:r>
                        <a:rPr lang="th-TH" sz="1600">
                          <a:effectLst/>
                          <a:latin typeface="TH SarabunPSK"/>
                          <a:ea typeface="Cordia New"/>
                        </a:rPr>
                        <a:t>20</a:t>
                      </a: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,</a:t>
                      </a:r>
                      <a:r>
                        <a:rPr lang="th-TH" sz="1600">
                          <a:effectLst/>
                          <a:latin typeface="TH SarabunPSK"/>
                          <a:ea typeface="Cordia New"/>
                        </a:rPr>
                        <a:t>000 – 30</a:t>
                      </a: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,</a:t>
                      </a:r>
                      <a:r>
                        <a:rPr lang="th-TH" sz="1600">
                          <a:effectLst/>
                          <a:latin typeface="TH SarabunPSK"/>
                          <a:ea typeface="Cordia New"/>
                        </a:rPr>
                        <a:t>000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1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1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1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1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2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4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D= &gt;</a:t>
                      </a:r>
                      <a:r>
                        <a:rPr lang="th-TH" sz="1600">
                          <a:effectLst/>
                          <a:latin typeface="TH SarabunPSK"/>
                          <a:ea typeface="Cordia New"/>
                        </a:rPr>
                        <a:t>30</a:t>
                      </a: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,</a:t>
                      </a:r>
                      <a:r>
                        <a:rPr lang="th-TH" sz="1600">
                          <a:effectLst/>
                          <a:latin typeface="TH SarabunPSK"/>
                          <a:ea typeface="Cordia New"/>
                        </a:rPr>
                        <a:t>000 *</a:t>
                      </a: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*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1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1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1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2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ordia New"/>
                        </a:rPr>
                        <a:t>2</a:t>
                      </a:r>
                      <a:endParaRPr lang="en-US" sz="140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ordia New"/>
                        </a:rPr>
                        <a:t>5</a:t>
                      </a:r>
                      <a:endParaRPr lang="en-US" sz="1400" dirty="0">
                        <a:effectLst/>
                        <a:latin typeface="Cordia New"/>
                        <a:ea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5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/>
              <a:t>โครงสร้างทางกายภาพ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เป็นพื้นที่เฉพาะแยกกับงานอื่นๆ</a:t>
            </a:r>
          </a:p>
          <a:p>
            <a:r>
              <a:rPr lang="th-TH" dirty="0" smtClean="0"/>
              <a:t>มีพื้นที่รวมอย่างน้อย </a:t>
            </a:r>
            <a:r>
              <a:rPr lang="en-US" dirty="0" smtClean="0"/>
              <a:t>48 </a:t>
            </a:r>
            <a:r>
              <a:rPr lang="th-TH" dirty="0" smtClean="0"/>
              <a:t>ตารางเมตร (รวมห้องน้ำ</a:t>
            </a:r>
            <a:r>
              <a:rPr lang="th-TH" dirty="0"/>
              <a:t> </a:t>
            </a:r>
            <a:r>
              <a:rPr lang="th-TH" dirty="0" smtClean="0"/>
              <a:t>พื้นที่พักผ่อน ห้องประชุม)</a:t>
            </a:r>
          </a:p>
          <a:p>
            <a:r>
              <a:rPr lang="th-TH" dirty="0" smtClean="0"/>
              <a:t>เป็นพื้นที่หวงห้าม</a:t>
            </a:r>
          </a:p>
          <a:p>
            <a:r>
              <a:rPr lang="th-TH" dirty="0" smtClean="0"/>
              <a:t>เป็นพื้นที่ปลอดภัยจากสภาวะอันตราย</a:t>
            </a:r>
          </a:p>
          <a:p>
            <a:r>
              <a:rPr lang="th-TH" dirty="0" smtClean="0"/>
              <a:t>มีการจัดการด้านความปลอดภัย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65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/>
              <a:t>จุดประสงค์การศึกษา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เพื่อให้มีแนวทางการพัฒนาศูนย์รับแจ้งเหตุและสั่งการระบบการแพทย์ฉุกเฉินที่เหมาะสมสำหรับประ</a:t>
            </a:r>
            <a:r>
              <a:rPr lang="th-TH" dirty="0"/>
              <a:t>เ</a:t>
            </a:r>
            <a:r>
              <a:rPr lang="th-TH" dirty="0" smtClean="0"/>
              <a:t>ทศไทย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514350" indent="-514350"/>
            <a:r>
              <a:rPr lang="th-TH" b="1" dirty="0" err="1" smtClean="0"/>
              <a:t>ธรรมาภิ</a:t>
            </a:r>
            <a:r>
              <a:rPr lang="th-TH" b="1" dirty="0" smtClean="0"/>
              <a:t>บาล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ต้องมีระบบคัดเลือกบุคลากรตามคุณสมบัติอย่างยุติธรรม</a:t>
            </a:r>
          </a:p>
          <a:p>
            <a:r>
              <a:rPr lang="th-TH" dirty="0" smtClean="0"/>
              <a:t>ต้องมีระบบพิจารณาความดีความชอบอย่างยุติธรรม</a:t>
            </a:r>
          </a:p>
          <a:p>
            <a:r>
              <a:rPr lang="th-TH" dirty="0" smtClean="0"/>
              <a:t>ต้องมีการผลักดันให้เกิดความก้าวหน้าในวิชาชีพ</a:t>
            </a:r>
          </a:p>
          <a:p>
            <a:r>
              <a:rPr lang="th-TH" dirty="0" smtClean="0"/>
              <a:t>ต้องมีค่าตอบแทนที่เหมาะสมตามภาระงานและวิชาชีพ</a:t>
            </a:r>
          </a:p>
          <a:p>
            <a:r>
              <a:rPr lang="th-TH" dirty="0" smtClean="0"/>
              <a:t>ต้องมีความโปร่งใสในการบริหารงบประมาณ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6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6095999" cy="488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093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/>
              <a:t>วิธีการศึกษา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การทบทวนวรรณกรรม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แบบสอบถามศูนย์รับแจ้งเหตุและสั่งการ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การสัมภาษณ์และศึกษาดูงาน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95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/>
              <a:t>การทบทวนวรรณกรรม</a:t>
            </a:r>
            <a:endParaRPr lang="en-US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6719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33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/>
              <a:t>การทบทวนวรรณกรรม</a:t>
            </a:r>
            <a:endParaRPr lang="en-US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9807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797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แบบสอบถามศูนย์รับแจ้งเหตุและสั่งการ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ข้อมูลทั่วไปของผู้ตอบแบบสอบถาม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ข้อมูลโครงสร้างทางกายภาพ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ข้อมูลโครงสร้างบุคลากร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ข้อมูลอุปกรณ์ 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ข้อมูลระบบการดำเนินงาน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ข้อมูลความปลอดภัยของศูนย์รับแจ้งเหตุและสั่งการ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ข้อมูลค่าตอบแทน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ข้อมูล</a:t>
            </a:r>
            <a:r>
              <a:rPr lang="th-TH" dirty="0" err="1" smtClean="0"/>
              <a:t>ธรรมาภิ</a:t>
            </a:r>
            <a:r>
              <a:rPr lang="th-TH" dirty="0" smtClean="0"/>
              <a:t>บาลของผู้บริหาร</a:t>
            </a:r>
          </a:p>
          <a:p>
            <a:pPr marL="514350" indent="-514350">
              <a:buFont typeface="+mj-lt"/>
              <a:buAutoNum type="arabicPeriod"/>
            </a:pPr>
            <a:endParaRPr lang="th-TH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12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แบบสอบถามศูนย์รับแจ้งเหตุและสั่งการ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426672"/>
              </p:ext>
            </p:extLst>
          </p:nvPr>
        </p:nvGraphicFramePr>
        <p:xfrm>
          <a:off x="457200" y="1600200"/>
          <a:ext cx="82296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จำนวนแบบสอบถามที่ส่งไปสอบถาม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จำนวนแบบสอบถามที่ได้รับกลับ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อัตราตอบกลับ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4400" dirty="0" smtClean="0"/>
                    </a:p>
                    <a:p>
                      <a:pPr algn="ctr"/>
                      <a:r>
                        <a:rPr lang="en-US" sz="4400" dirty="0" smtClean="0"/>
                        <a:t>82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4400" dirty="0" smtClean="0"/>
                    </a:p>
                    <a:p>
                      <a:pPr algn="ctr"/>
                      <a:r>
                        <a:rPr lang="en-US" sz="4400" dirty="0" smtClean="0"/>
                        <a:t>38</a:t>
                      </a:r>
                    </a:p>
                    <a:p>
                      <a:pPr algn="ctr"/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 smtClean="0"/>
                    </a:p>
                    <a:p>
                      <a:pPr algn="ctr"/>
                      <a:r>
                        <a:rPr lang="en-US" sz="4400" dirty="0" smtClean="0"/>
                        <a:t>46.34%</a:t>
                      </a:r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27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idx="4294967295"/>
          </p:nvPr>
        </p:nvSpPr>
        <p:spPr>
          <a:xfrm>
            <a:off x="685800" y="304800"/>
            <a:ext cx="76962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แบบสอบถามศูนย์รับแจ้งเหตุและสั่งการ</a:t>
            </a:r>
            <a:endParaRPr lang="en-US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827303525"/>
              </p:ext>
            </p:extLst>
          </p:nvPr>
        </p:nvGraphicFramePr>
        <p:xfrm>
          <a:off x="381000" y="1600200"/>
          <a:ext cx="4038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/>
                        <a:t>เพศ</a:t>
                      </a:r>
                      <a:endParaRPr lang="en-US" sz="2800" b="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/>
                        <a:t>ชาย</a:t>
                      </a:r>
                      <a:endParaRPr lang="en-US" sz="2800" b="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/>
                        <a:t>หญิง</a:t>
                      </a:r>
                      <a:endParaRPr lang="en-US" sz="2800" b="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/>
                        <a:t>ไม่ระบุ</a:t>
                      </a:r>
                      <a:endParaRPr lang="en-US" sz="2800" b="0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/>
                        <a:t>จำนวน</a:t>
                      </a:r>
                      <a:endParaRPr lang="en-US" sz="2800" b="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5</a:t>
                      </a:r>
                      <a:endParaRPr lang="en-US" sz="2800" b="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32</a:t>
                      </a:r>
                      <a:endParaRPr lang="en-US" sz="2800" b="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</a:t>
                      </a:r>
                      <a:endParaRPr lang="en-US" sz="2800" b="0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/>
                        <a:t>อัตรา</a:t>
                      </a:r>
                      <a:endParaRPr lang="en-US" sz="2800" b="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13.2%</a:t>
                      </a:r>
                      <a:endParaRPr lang="en-US" sz="2800" b="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84.2%</a:t>
                      </a:r>
                      <a:endParaRPr lang="en-US" sz="2800" b="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2.6%</a:t>
                      </a:r>
                      <a:endParaRPr lang="en-US" sz="2800" b="0" dirty="0"/>
                    </a:p>
                  </a:txBody>
                  <a:tcPr marL="44873" marR="44873"/>
                </a:tc>
              </a:tr>
            </a:tbl>
          </a:graphicData>
        </a:graphic>
      </p:graphicFrame>
      <p:graphicFrame>
        <p:nvGraphicFramePr>
          <p:cNvPr id="6" name="ตัวแทนเนื้อหา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891224732"/>
              </p:ext>
            </p:extLst>
          </p:nvPr>
        </p:nvGraphicFramePr>
        <p:xfrm>
          <a:off x="4800600" y="1600200"/>
          <a:ext cx="4038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อายุ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อัตรา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21-30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5.3%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31-40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13.2%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41-50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42.1%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51-60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31.6%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ไม่ระบุ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7.9%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960952"/>
              </p:ext>
            </p:extLst>
          </p:nvPr>
        </p:nvGraphicFramePr>
        <p:xfrm>
          <a:off x="228600" y="5105400"/>
          <a:ext cx="8458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409700"/>
                <a:gridCol w="1409700"/>
                <a:gridCol w="1409700"/>
                <a:gridCol w="1409700"/>
                <a:gridCol w="1409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0" dirty="0" smtClean="0">
                          <a:solidFill>
                            <a:schemeClr val="tx1"/>
                          </a:solidFill>
                        </a:rPr>
                        <a:t>อายุการทำงาน(ปี)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1-5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6-10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11-15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16-20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0" dirty="0" smtClean="0">
                          <a:solidFill>
                            <a:schemeClr val="tx1"/>
                          </a:solidFill>
                        </a:rPr>
                        <a:t>ไม่ระบุ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จำนวน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อัตรา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18.4%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60.5%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15.8%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2.6%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2.6%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8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1189</Words>
  <Application>Microsoft Office PowerPoint</Application>
  <PresentationFormat>On-screen Show (4:3)</PresentationFormat>
  <Paragraphs>324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Angsana New</vt:lpstr>
      <vt:lpstr>Arial</vt:lpstr>
      <vt:lpstr>Calibri</vt:lpstr>
      <vt:lpstr>Cordia New</vt:lpstr>
      <vt:lpstr>TH SarabunPSK</vt:lpstr>
      <vt:lpstr>ชุดรูปแบบของ Office</vt:lpstr>
      <vt:lpstr> “มาตรฐานศูนย์รับแจ้งเหตุและสั่งการจังหวัด” รายงานผลการศึกษาเบื้องต้น </vt:lpstr>
      <vt:lpstr>ความสำคัญและที่มาของปัญหา</vt:lpstr>
      <vt:lpstr>จุดประสงค์การศึกษา</vt:lpstr>
      <vt:lpstr>วิธีการศึกษา</vt:lpstr>
      <vt:lpstr>การทบทวนวรรณกรรม</vt:lpstr>
      <vt:lpstr>การทบทวนวรรณกรรม</vt:lpstr>
      <vt:lpstr>แบบสอบถามศูนย์รับแจ้งเหตุและสั่งการ</vt:lpstr>
      <vt:lpstr>แบบสอบถามศูนย์รับแจ้งเหตุและสั่งการ</vt:lpstr>
      <vt:lpstr>แบบสอบถามศูนย์รับแจ้งเหตุและสั่งการ</vt:lpstr>
      <vt:lpstr>แบบสอบถามศูนย์รับแจ้งเหตุและสั่งการ</vt:lpstr>
      <vt:lpstr>แบบสอบถามศูนย์รับแจ้งเหตุและสั่งการ</vt:lpstr>
      <vt:lpstr>แบบสอบถามศูนย์รับแจ้งเหตุและสั่งการ</vt:lpstr>
      <vt:lpstr>แบบสอบถามศูนย์รับแจ้งเหตุและสั่งการ</vt:lpstr>
      <vt:lpstr>แบบสอบถามศูนย์รับแจ้งเหตุและสั่งการ</vt:lpstr>
      <vt:lpstr>แบบสอบถามศูนย์รับแจ้งเหตุและสั่งการ</vt:lpstr>
      <vt:lpstr>แบบสอบถามศูนย์รับแจ้งเหตุและสั่งการ</vt:lpstr>
      <vt:lpstr>การสัมภาษณ์และศึกษาดูงาน</vt:lpstr>
      <vt:lpstr>การสัมภาษณ์และศึกษาดูงาน</vt:lpstr>
      <vt:lpstr>การสัมภาษณ์และศึกษาดูงาน</vt:lpstr>
      <vt:lpstr>การสัมภาษณ์และศึกษาดูงาน</vt:lpstr>
      <vt:lpstr>การสัมภาษณ์และศึกษาดูงาน</vt:lpstr>
      <vt:lpstr>การสัมภาษณ์และศึกษาดูงาน</vt:lpstr>
      <vt:lpstr>การสัมภาษณ์และศึกษาดูงาน</vt:lpstr>
      <vt:lpstr>การสัมภาษณ์และศึกษาดูงาน</vt:lpstr>
      <vt:lpstr>ข้อเนอแนะเพื่อเป็นแนวทาง การพัฒนาศูนย์รับแจ้งเหตุและสั่งการระบบการแพทย์ฉุกเฉินประเทศไทย</vt:lpstr>
      <vt:lpstr>ด้านนโยบาย</vt:lpstr>
      <vt:lpstr>PowerPoint Presentation</vt:lpstr>
      <vt:lpstr>ระดับศูนย์รับแจ้งเหตุและสั่งการ</vt:lpstr>
      <vt:lpstr>โครงสร้างทางกายภาพ</vt:lpstr>
      <vt:lpstr>ธรรมาภิบาล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“มาตรฐานศูนย์รับแจ้งเหตุและสั่งการจังหวัด”</dc:title>
  <dc:creator>lenovo</dc:creator>
  <cp:lastModifiedBy>chayut keawmaha</cp:lastModifiedBy>
  <cp:revision>57</cp:revision>
  <dcterms:created xsi:type="dcterms:W3CDTF">2016-07-09T06:04:45Z</dcterms:created>
  <dcterms:modified xsi:type="dcterms:W3CDTF">2016-07-15T06:33:38Z</dcterms:modified>
</cp:coreProperties>
</file>