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8" r:id="rId2"/>
    <p:sldId id="341" r:id="rId3"/>
    <p:sldId id="362" r:id="rId4"/>
    <p:sldId id="263" r:id="rId5"/>
    <p:sldId id="267" r:id="rId6"/>
    <p:sldId id="269" r:id="rId7"/>
    <p:sldId id="287" r:id="rId8"/>
    <p:sldId id="351" r:id="rId9"/>
    <p:sldId id="352" r:id="rId10"/>
    <p:sldId id="349" r:id="rId11"/>
    <p:sldId id="357" r:id="rId12"/>
    <p:sldId id="364" r:id="rId13"/>
    <p:sldId id="361" r:id="rId14"/>
    <p:sldId id="366" r:id="rId15"/>
    <p:sldId id="360" r:id="rId16"/>
    <p:sldId id="375" r:id="rId17"/>
    <p:sldId id="388" r:id="rId18"/>
    <p:sldId id="387" r:id="rId19"/>
    <p:sldId id="377" r:id="rId20"/>
    <p:sldId id="389" r:id="rId21"/>
    <p:sldId id="378" r:id="rId22"/>
    <p:sldId id="393" r:id="rId23"/>
    <p:sldId id="380" r:id="rId24"/>
    <p:sldId id="386" r:id="rId25"/>
    <p:sldId id="382" r:id="rId26"/>
    <p:sldId id="385" r:id="rId27"/>
    <p:sldId id="383" r:id="rId28"/>
    <p:sldId id="381" r:id="rId29"/>
    <p:sldId id="390" r:id="rId30"/>
    <p:sldId id="391" r:id="rId31"/>
    <p:sldId id="394" r:id="rId32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86267" autoAdjust="0"/>
  </p:normalViewPr>
  <p:slideViewPr>
    <p:cSldViewPr>
      <p:cViewPr varScale="1">
        <p:scale>
          <a:sx n="74" d="100"/>
          <a:sy n="74" d="100"/>
        </p:scale>
        <p:origin x="126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9D03B-0A0B-4F99-90E1-53C27F2E4F91}" type="datetimeFigureOut">
              <a:rPr lang="th-TH" smtClean="0"/>
              <a:pPr/>
              <a:t>15/07/59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9DADA-F9EC-4AB8-8876-8E8921C3415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9D03B-0A0B-4F99-90E1-53C27F2E4F91}" type="datetimeFigureOut">
              <a:rPr lang="th-TH" smtClean="0"/>
              <a:pPr/>
              <a:t>15/07/59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9DADA-F9EC-4AB8-8876-8E8921C3415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9D03B-0A0B-4F99-90E1-53C27F2E4F91}" type="datetimeFigureOut">
              <a:rPr lang="th-TH" smtClean="0"/>
              <a:pPr/>
              <a:t>15/07/59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9DADA-F9EC-4AB8-8876-8E8921C3415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9D03B-0A0B-4F99-90E1-53C27F2E4F91}" type="datetimeFigureOut">
              <a:rPr lang="th-TH" smtClean="0"/>
              <a:pPr/>
              <a:t>15/07/59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9DADA-F9EC-4AB8-8876-8E8921C3415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9D03B-0A0B-4F99-90E1-53C27F2E4F91}" type="datetimeFigureOut">
              <a:rPr lang="th-TH" smtClean="0"/>
              <a:pPr/>
              <a:t>15/07/59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9DADA-F9EC-4AB8-8876-8E8921C3415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9D03B-0A0B-4F99-90E1-53C27F2E4F91}" type="datetimeFigureOut">
              <a:rPr lang="th-TH" smtClean="0"/>
              <a:pPr/>
              <a:t>15/07/59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9DADA-F9EC-4AB8-8876-8E8921C3415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9D03B-0A0B-4F99-90E1-53C27F2E4F91}" type="datetimeFigureOut">
              <a:rPr lang="th-TH" smtClean="0"/>
              <a:pPr/>
              <a:t>15/07/59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9DADA-F9EC-4AB8-8876-8E8921C3415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9D03B-0A0B-4F99-90E1-53C27F2E4F91}" type="datetimeFigureOut">
              <a:rPr lang="th-TH" smtClean="0"/>
              <a:pPr/>
              <a:t>15/07/59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9DADA-F9EC-4AB8-8876-8E8921C3415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9D03B-0A0B-4F99-90E1-53C27F2E4F91}" type="datetimeFigureOut">
              <a:rPr lang="th-TH" smtClean="0"/>
              <a:pPr/>
              <a:t>15/07/59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9DADA-F9EC-4AB8-8876-8E8921C3415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9D03B-0A0B-4F99-90E1-53C27F2E4F91}" type="datetimeFigureOut">
              <a:rPr lang="th-TH" smtClean="0"/>
              <a:pPr/>
              <a:t>15/07/59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9DADA-F9EC-4AB8-8876-8E8921C3415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9D03B-0A0B-4F99-90E1-53C27F2E4F91}" type="datetimeFigureOut">
              <a:rPr lang="th-TH" smtClean="0"/>
              <a:pPr/>
              <a:t>15/07/59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9DADA-F9EC-4AB8-8876-8E8921C3415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9D03B-0A0B-4F99-90E1-53C27F2E4F91}" type="datetimeFigureOut">
              <a:rPr lang="th-TH" smtClean="0"/>
              <a:pPr/>
              <a:t>15/07/59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9DADA-F9EC-4AB8-8876-8E8921C34158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gif"/><Relationship Id="rId7" Type="http://schemas.openxmlformats.org/officeDocument/2006/relationships/hyperlink" Target="http://www.google.co.th/url?sa=i&amp;rct=j&amp;q=&amp;esrc=s&amp;source=images&amp;cd=&amp;cad=rja&amp;uact=8&amp;docid=3UXVWnppk8bgsM&amp;tbnid=TDV3UODPcCaqjM:&amp;ved=0CAUQjRw&amp;url=http://www.edukorat.com/edu/rss2/%E0%B8%99%E0%B8%B4%E0%B9%80%E0%B8%97%E0%B8%A8%E0%B8%81%E0%B9%8C.html&amp;ei=duTZU4XTNYe_uASLz4G4DA&amp;bvm=bv.72185853,d.c2E&amp;psig=AFQjCNHNGSsf-NghaaQ6tzahTBx5U8cIgg&amp;ust=1406875104001499" TargetMode="External"/><Relationship Id="rId2" Type="http://schemas.openxmlformats.org/officeDocument/2006/relationships/hyperlink" Target="http://www.google.co.th/url?sa=i&amp;rct=j&amp;q=&amp;esrc=s&amp;source=images&amp;cd=&amp;cad=rja&amp;uact=8&amp;docid=PPGiVnQXB8_sfM&amp;tbnid=7Wr_j4-O_ONgiM:&amp;ved=0CAUQjRw&amp;url=http://www.isangate.com/isan/mahasarakam.html&amp;ei=j9nZU7TMGYu8ugTP5YCQBA&amp;bvm=bv.72185853,d.c2E&amp;psig=AFQjCNF9AWSZMAACzARSl0Q96nbIEPoNpA&amp;ust=140687233050867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58204" cy="1000132"/>
          </a:xfrm>
          <a:solidFill>
            <a:srgbClr val="00B050"/>
          </a:solidFill>
          <a:ln w="12700">
            <a:solidFill>
              <a:srgbClr val="FFFF00"/>
            </a:solidFill>
          </a:ln>
        </p:spPr>
        <p:txBody>
          <a:bodyPr>
            <a:noAutofit/>
          </a:bodyPr>
          <a:lstStyle/>
          <a:p>
            <a:r>
              <a:rPr lang="th-TH" b="1" dirty="0" smtClean="0">
                <a:solidFill>
                  <a:srgbClr val="FFFF00"/>
                </a:solidFill>
              </a:rPr>
              <a:t>การแพทย์ฉุกเฉิน  </a:t>
            </a:r>
            <a:r>
              <a:rPr lang="th-TH" b="1" dirty="0" err="1" smtClean="0">
                <a:solidFill>
                  <a:srgbClr val="FFFF00"/>
                </a:solidFill>
              </a:rPr>
              <a:t>อบจ.</a:t>
            </a:r>
            <a:r>
              <a:rPr lang="th-TH" b="1" dirty="0" smtClean="0">
                <a:solidFill>
                  <a:srgbClr val="FFFF00"/>
                </a:solidFill>
              </a:rPr>
              <a:t> . มหาสารคาม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5048" y="5733257"/>
            <a:ext cx="8317432" cy="954107"/>
          </a:xfrm>
          <a:prstGeom prst="rect">
            <a:avLst/>
          </a:prstGeom>
          <a:solidFill>
            <a:schemeClr val="bg2"/>
          </a:solidFill>
          <a:ln w="12700">
            <a:solidFill>
              <a:srgbClr val="00B0F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srgbClr val="FFFF00"/>
                </a:solidFill>
              </a:rPr>
              <a:t>นำเสนอโดย รองศาสตราจารย์ นายแพทย์ วีร</a:t>
            </a:r>
            <a:r>
              <a:rPr lang="th-TH" b="1" dirty="0" err="1" smtClean="0">
                <a:solidFill>
                  <a:srgbClr val="FFFF00"/>
                </a:solidFill>
              </a:rPr>
              <a:t>ยุทธ</a:t>
            </a:r>
            <a:r>
              <a:rPr lang="th-TH" b="1" dirty="0" smtClean="0">
                <a:solidFill>
                  <a:srgbClr val="FFFF00"/>
                </a:solidFill>
              </a:rPr>
              <a:t>  แดนสีแก้ว</a:t>
            </a:r>
          </a:p>
          <a:p>
            <a:pPr algn="ctr"/>
            <a:r>
              <a:rPr lang="th-TH" b="1" dirty="0" smtClean="0">
                <a:solidFill>
                  <a:srgbClr val="FFFF00"/>
                </a:solidFill>
              </a:rPr>
              <a:t>รองนายกองค์การบริหารส่วนจังหวดมหาสารคาม</a:t>
            </a:r>
            <a:endParaRPr lang="th-TH" b="1" dirty="0">
              <a:solidFill>
                <a:srgbClr val="FFFF00"/>
              </a:solidFill>
            </a:endParaRPr>
          </a:p>
        </p:txBody>
      </p:sp>
      <p:pic>
        <p:nvPicPr>
          <p:cNvPr id="5122" name="Picture 2" descr="C:\Users\ACER\Pictures\EMS2016\13619896_635962779903357_9137413906770428348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772816"/>
            <a:ext cx="5040560" cy="378042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oph\Desktop\รูป\หน่วยแพทย์คำคิง 15 สค 57\14083532373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6775" y="2564904"/>
            <a:ext cx="4976267" cy="3672408"/>
          </a:xfrm>
          <a:prstGeom prst="rect">
            <a:avLst/>
          </a:prstGeom>
          <a:noFill/>
          <a:ln w="12700">
            <a:solidFill>
              <a:srgbClr val="FFFF00"/>
            </a:solidFill>
          </a:ln>
        </p:spPr>
      </p:pic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500034" y="476672"/>
            <a:ext cx="8186766" cy="1008112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lang="th-TH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บรรยากาศในงาน</a:t>
            </a:r>
            <a:endParaRPr kumimoji="0" lang="th-TH" sz="4800" b="1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/>
              <a:t>1 </a:t>
            </a:r>
            <a:r>
              <a:rPr lang="en-US" b="1" dirty="0" err="1" smtClean="0"/>
              <a:t>st</a:t>
            </a:r>
            <a:r>
              <a:rPr lang="en-US" b="1" dirty="0" smtClean="0"/>
              <a:t>  EMS forum </a:t>
            </a:r>
            <a:br>
              <a:rPr lang="en-US" b="1" dirty="0" smtClean="0"/>
            </a:br>
            <a:r>
              <a:rPr lang="th-TH" b="1" dirty="0" smtClean="0"/>
              <a:t>อุบลราชธานี</a:t>
            </a:r>
            <a:endParaRPr lang="th-TH" b="1" dirty="0"/>
          </a:p>
        </p:txBody>
      </p:sp>
      <p:pic>
        <p:nvPicPr>
          <p:cNvPr id="4" name="ตัวยึดเนื้อหา 3" descr="11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1916832"/>
            <a:ext cx="432048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1 </a:t>
            </a:r>
            <a:r>
              <a:rPr lang="en-US" b="1" dirty="0" err="1" smtClean="0"/>
              <a:t>st</a:t>
            </a:r>
            <a:r>
              <a:rPr lang="en-US" b="1" dirty="0" smtClean="0"/>
              <a:t> EMS forum </a:t>
            </a:r>
            <a:br>
              <a:rPr lang="en-US" b="1" dirty="0" smtClean="0"/>
            </a:br>
            <a:endParaRPr lang="th-TH" b="1" dirty="0"/>
          </a:p>
        </p:txBody>
      </p:sp>
      <p:pic>
        <p:nvPicPr>
          <p:cNvPr id="6" name="ตัวยึดเนื้อหา 5" descr="11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751772"/>
            <a:ext cx="6564150" cy="437439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th-TH" sz="4800" b="1" dirty="0" smtClean="0"/>
              <a:t>ทีมงาน </a:t>
            </a:r>
            <a:r>
              <a:rPr lang="th-TH" sz="4800" b="1" dirty="0" err="1" smtClean="0"/>
              <a:t>อบจ.</a:t>
            </a:r>
            <a:endParaRPr lang="th-TH" sz="4800" b="1" dirty="0"/>
          </a:p>
        </p:txBody>
      </p:sp>
      <p:pic>
        <p:nvPicPr>
          <p:cNvPr id="4" name="ตัวยึดเนื้อหา 3" descr="11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1800" y="1844824"/>
            <a:ext cx="3232154" cy="4850126"/>
          </a:xfrm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/>
              <a:t>1 </a:t>
            </a:r>
            <a:r>
              <a:rPr lang="en-US" b="1" dirty="0" err="1" smtClean="0"/>
              <a:t>st</a:t>
            </a:r>
            <a:r>
              <a:rPr lang="en-US" b="1" dirty="0" smtClean="0"/>
              <a:t> EMS forum </a:t>
            </a:r>
            <a:br>
              <a:rPr lang="en-US" b="1" dirty="0" smtClean="0"/>
            </a:br>
            <a:endParaRPr lang="th-TH" b="1" dirty="0"/>
          </a:p>
        </p:txBody>
      </p:sp>
      <p:pic>
        <p:nvPicPr>
          <p:cNvPr id="5" name="ตัวยึดเนื้อหา 4" descr="11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844824"/>
            <a:ext cx="5856650" cy="4392488"/>
          </a:xfrm>
          <a:ln w="127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th-TH" sz="4800" b="1" dirty="0" smtClean="0"/>
              <a:t>เวที </a:t>
            </a:r>
            <a:r>
              <a:rPr lang="th-TH" sz="4800" b="1" dirty="0" err="1" smtClean="0"/>
              <a:t>อบจ.</a:t>
            </a:r>
            <a:r>
              <a:rPr lang="th-TH" sz="4800" b="1" dirty="0" smtClean="0"/>
              <a:t> อุบล</a:t>
            </a:r>
            <a:endParaRPr lang="th-TH" sz="4800" b="1" dirty="0"/>
          </a:p>
        </p:txBody>
      </p:sp>
      <p:pic>
        <p:nvPicPr>
          <p:cNvPr id="4" name="ตัวยึดเนื้อหา 3" descr="11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2132856"/>
            <a:ext cx="5376597" cy="4032448"/>
          </a:xfrm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  <a:solidFill>
            <a:srgbClr val="00B0F0"/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2 </a:t>
            </a:r>
            <a:r>
              <a:rPr lang="en-US" b="1" dirty="0" err="1" smtClean="0"/>
              <a:t>nd</a:t>
            </a:r>
            <a:r>
              <a:rPr lang="en-US" b="1" dirty="0" smtClean="0"/>
              <a:t>  EMS forum </a:t>
            </a:r>
            <a:br>
              <a:rPr lang="en-US" b="1" dirty="0" smtClean="0"/>
            </a:br>
            <a:r>
              <a:rPr lang="th-TH" b="1" dirty="0" smtClean="0"/>
              <a:t>สิงหาคม 2558 สงขลา</a:t>
            </a:r>
            <a:br>
              <a:rPr lang="th-TH" b="1" dirty="0" smtClean="0"/>
            </a:br>
            <a:endParaRPr lang="th-TH" b="1" dirty="0"/>
          </a:p>
        </p:txBody>
      </p:sp>
      <p:pic>
        <p:nvPicPr>
          <p:cNvPr id="1026" name="Picture 2" descr="C:\Users\ACER\Pictures\107Apple\107APPLE\IMG_71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132856"/>
            <a:ext cx="5763244" cy="43224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  <a:solidFill>
            <a:srgbClr val="00B0F0"/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2 </a:t>
            </a:r>
            <a:r>
              <a:rPr lang="en-US" b="1" dirty="0" err="1" smtClean="0"/>
              <a:t>nd</a:t>
            </a:r>
            <a:r>
              <a:rPr lang="en-US" b="1" dirty="0" smtClean="0"/>
              <a:t>  EMS forum </a:t>
            </a:r>
            <a:br>
              <a:rPr lang="en-US" b="1" dirty="0" smtClean="0"/>
            </a:br>
            <a:r>
              <a:rPr lang="th-TH" b="1" dirty="0" smtClean="0"/>
              <a:t>สิงหาคม 2558 สงขลา</a:t>
            </a:r>
            <a:br>
              <a:rPr lang="th-TH" b="1" dirty="0" smtClean="0"/>
            </a:br>
            <a:endParaRPr lang="th-TH" b="1" dirty="0"/>
          </a:p>
        </p:txBody>
      </p:sp>
      <p:pic>
        <p:nvPicPr>
          <p:cNvPr id="3074" name="Picture 2" descr="C:\Users\ACER\Pictures\107Apple\107APPLE\IMG_71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420888"/>
            <a:ext cx="5477570" cy="41081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  <a:solidFill>
            <a:srgbClr val="00B0F0"/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2 </a:t>
            </a:r>
            <a:r>
              <a:rPr lang="en-US" b="1" dirty="0" err="1" smtClean="0"/>
              <a:t>nd</a:t>
            </a:r>
            <a:r>
              <a:rPr lang="en-US" b="1" dirty="0" smtClean="0"/>
              <a:t>  EMS forum </a:t>
            </a:r>
            <a:br>
              <a:rPr lang="en-US" b="1" dirty="0" smtClean="0"/>
            </a:br>
            <a:r>
              <a:rPr lang="th-TH" b="1" dirty="0" smtClean="0"/>
              <a:t>สิงหาคม 2558 สงขลา</a:t>
            </a:r>
            <a:br>
              <a:rPr lang="th-TH" b="1" dirty="0" smtClean="0"/>
            </a:br>
            <a:endParaRPr lang="th-TH" b="1" dirty="0"/>
          </a:p>
        </p:txBody>
      </p:sp>
      <p:pic>
        <p:nvPicPr>
          <p:cNvPr id="2050" name="Picture 2" descr="C:\Users\ACER\Pictures\107Apple\107APPLE\IMG_71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024844"/>
            <a:ext cx="6084168" cy="4563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  <a:solidFill>
            <a:srgbClr val="00B0F0"/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th-TH" sz="5400" b="1" dirty="0" smtClean="0"/>
              <a:t/>
            </a:r>
            <a:br>
              <a:rPr lang="th-TH" sz="5400" b="1" dirty="0" smtClean="0"/>
            </a:br>
            <a:r>
              <a:rPr lang="th-TH" sz="5400" b="1" dirty="0" smtClean="0"/>
              <a:t/>
            </a:r>
            <a:br>
              <a:rPr lang="th-TH" sz="5400" b="1" dirty="0" smtClean="0"/>
            </a:br>
            <a:r>
              <a:rPr lang="th-TH" sz="5400" b="1" dirty="0" smtClean="0"/>
              <a:t>จัดอบรม </a:t>
            </a:r>
            <a:r>
              <a:rPr lang="th-TH" sz="5400" b="1" dirty="0" err="1" smtClean="0"/>
              <a:t>อฉพ.</a:t>
            </a:r>
            <a:r>
              <a:rPr lang="th-TH" sz="5400" b="1" dirty="0" smtClean="0"/>
              <a:t/>
            </a:r>
            <a:br>
              <a:rPr lang="th-TH" sz="5400" b="1" dirty="0" smtClean="0"/>
            </a:br>
            <a:r>
              <a:rPr lang="th-TH" sz="5400" b="1" dirty="0" smtClean="0"/>
              <a:t/>
            </a:r>
            <a:br>
              <a:rPr lang="th-TH" sz="5400" b="1" dirty="0" smtClean="0"/>
            </a:br>
            <a:r>
              <a:rPr lang="th-TH" sz="5400" b="1" dirty="0" smtClean="0"/>
              <a:t/>
            </a:r>
            <a:br>
              <a:rPr lang="th-TH" sz="5400" b="1" dirty="0" smtClean="0"/>
            </a:br>
            <a:endParaRPr lang="th-TH" sz="5400" b="1" dirty="0"/>
          </a:p>
        </p:txBody>
      </p:sp>
      <p:pic>
        <p:nvPicPr>
          <p:cNvPr id="5" name="Picture 2" descr="C:\Users\ACER\Pictures\2558-04-09 4-2015\4-2015 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204864"/>
            <a:ext cx="5707092" cy="42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411760" y="332656"/>
            <a:ext cx="4643470" cy="868346"/>
          </a:xfrm>
          <a:solidFill>
            <a:schemeClr val="bg2">
              <a:lumMod val="60000"/>
              <a:lumOff val="40000"/>
            </a:schemeClr>
          </a:solidFill>
          <a:ln w="12700">
            <a:solidFill>
              <a:srgbClr val="FFFF00"/>
            </a:solidFill>
          </a:ln>
        </p:spPr>
        <p:txBody>
          <a:bodyPr>
            <a:normAutofit/>
          </a:bodyPr>
          <a:lstStyle/>
          <a:p>
            <a:r>
              <a:rPr lang="th-TH" sz="4800" b="1" dirty="0" smtClean="0">
                <a:solidFill>
                  <a:srgbClr val="FFFF00"/>
                </a:solidFill>
              </a:rPr>
              <a:t>จังหวัดมหาสารคาม</a:t>
            </a:r>
            <a:endParaRPr lang="th-TH" sz="48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15816" y="1700808"/>
            <a:ext cx="4176464" cy="1446550"/>
          </a:xfrm>
          <a:prstGeom prst="rect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h-TH" b="1" dirty="0" smtClean="0">
                <a:cs typeface="+mj-cs"/>
              </a:rPr>
              <a:t>  ประชากร  ประมาณ  </a:t>
            </a:r>
            <a:r>
              <a:rPr lang="th-TH" sz="3200" b="1" dirty="0" smtClean="0">
                <a:cs typeface="+mj-cs"/>
              </a:rPr>
              <a:t>965,531</a:t>
            </a:r>
            <a:r>
              <a:rPr lang="th-TH" b="1" dirty="0" smtClean="0">
                <a:cs typeface="+mj-cs"/>
              </a:rPr>
              <a:t>  คน </a:t>
            </a:r>
          </a:p>
          <a:p>
            <a:pPr>
              <a:buFont typeface="Arial" pitchFamily="34" charset="0"/>
              <a:buChar char="•"/>
            </a:pPr>
            <a:r>
              <a:rPr lang="th-TH" b="1" dirty="0" smtClean="0">
                <a:cs typeface="+mj-cs"/>
              </a:rPr>
              <a:t>  แบ่งเป็น 13 อำเภอ</a:t>
            </a:r>
          </a:p>
          <a:p>
            <a:pPr>
              <a:buFont typeface="Arial" pitchFamily="34" charset="0"/>
              <a:buChar char="•"/>
            </a:pPr>
            <a:r>
              <a:rPr lang="th-TH" b="1" dirty="0" smtClean="0">
                <a:cs typeface="+mj-cs"/>
              </a:rPr>
              <a:t>  โบราณสถาน พระธาตุ นา</a:t>
            </a:r>
            <a:r>
              <a:rPr lang="th-TH" b="1" dirty="0" err="1" smtClean="0">
                <a:cs typeface="+mj-cs"/>
              </a:rPr>
              <a:t>ดูน</a:t>
            </a:r>
            <a:endParaRPr lang="th-TH" b="1" dirty="0" smtClean="0">
              <a:cs typeface="+mj-cs"/>
            </a:endParaRPr>
          </a:p>
        </p:txBody>
      </p:sp>
      <p:sp>
        <p:nvSpPr>
          <p:cNvPr id="1032" name="AutoShape 8" descr="data:image/jpeg;base64,/9j/4AAQSkZJRgABAQAAAQABAAD/2wCEAAkGBxQSEhQUEhQVFRUVFBUXFxQXFhUXFxYYFxcWFxQXHBcYHCggGB0lHBcVITEhJSkrLi4uFx8zODMsNygtLisBCgoKDg0OGxAQGzgmICQ1LCwsLCw4LCwsLCwsLywsLCwsLDQsLCwsLCwsLCwsLCwsLCwsLCwsLCwsLCwsLCwsLP/AABEIALcBEwMBIgACEQEDEQH/xAAbAAABBQEBAAAAAAAAAAAAAAAEAQIDBQYAB//EAEAQAAIBAgQEBAQDBAgGAwAAAAECEQADBBIhMQVBUWEGEyJxMoGRoUKxwRQjUvAHFTNDYtHh8VNygpKi0hYkNP/EABoBAAIDAQEAAAAAAAAAAAAAAAEDAAIEBQb/xAAyEQACAgEEAAIIBgIDAQAAAAABAgARAwQSITFBURMUImFxkaGxBTJSgdHhQvAzwdIj/9oADAMBAAIRAxEAPwAkClilUVecH4EzOpuelIzciewI5TXsMmVcYtjOMiFjQlDFdFeoth7LxnVTl20GlUfFPCKHM9l8uk5CCRPYjX7GsWP8SQmnFR7aVhyOZi1WnMhG4iirWZN1g9x/nU+Hsm+4QmCdq2HJXPhEhPCCYHAPebLbXMfy9zyrc4bwfZFso8sxgl9AQR/D0G9E+HOGLYU7Fjuw59BVpccHb61xNXrnd6Q0BN2HAFFt3MX4j8MJZtZ7cyp1ABMg9dTEVlAK9ZQwdToa878Q4ZUvsEXKh1UbjvHaQa2aDUs1o/PjcTqMQX2hKwCliupYrpzJEikp1dUkjYpYpQKWKFyRhpKfTaNyRsUlOrqMEbXUtJRknUhpaSpJEpKWkoyTsp6UVhuG3H2U/SPzq58MXLCgm5q07H7Vd8T4mAhyga89Kw5dU6vsVf3mlMKldxMwt+0FJGsg78vpUBFH3XzBpiSRqaBNbEJrmJZRGGumupTaMxTOJSpGabFFvbVQZMnoKFNFWuQrUZFdTq6rwS1tKeWtH4F2LfEVgfYVY2OLWQqzaUsfihYI+dG4zgweLlponUA1x8mo5pxXvmpcfipuWvD8N6ACZO80WZAg/KqfDYW7bhy7Gdx0+VWFrFhxD6GuTkU3YNibVbiuoDx62HUFhIGmbYqDzrIoxtt3H3rUcbvqoER6pBHUfp71mkTM0Lz2muloxWPnqZM59qaPhPGpBDQKNxHF1t78/wCZrMjC5BLkTyXf60FfukgDkKHqmN2sdQjOyijLnG4285LLoo0307VR4rElwAdgaJsXGIEa5YB6x09qj4gwdyw51oxIFNVFOxIuBRSxTitdFariY2K6KWuqXJErqWK6KkkQikYrA19XqkSPhGWNNxqWp1S3rShLZE5mzSeWjQAPp96VlJBWjXP8xiAUfhBaSnUhp8XEpDS11GCNrqU10UZIkUhFOpDUhnJRCZjz096HFLmqpFywM66aiIqSJq+wHha5cCGQAy5p1OXsR1quTMmIWxqWVGc8TN5aUk16TgPDFtFAuBXImDljff3PerPD4K3bXKqqAO1YH/FUH5VuaF0h8TPK8DgjcbWVX+KJ+VbbBcBtGyA6zI5gA/ar79kSZyif55Ut3SsefXtlrbxH48ATvmUg8O4cf3YpKsjiVrqV6XL5mX2J5TzpasMHxG5bIIcwORJIjpFPbhx5VBcwpXeuyWRxRnMAZeZfnxI0TA/neq7E8WNwydDG/SqyK4ClLpsa8gS5zMezJrt3Pq0z17U0abUwCnA06gIsmdccnc1CRUxNMIoiVJjVJG1ca6KWKMlxkV0U/LXZKNySPJXFKkilqXJIYrop5WkijckjipLrMQJJiNBrGhI/Skqy4yihbKjdbag+5lj9yaRmosgPnHYr2sR5SoIpIp5pIrVcRcYaSKfFNIo3JEpKdFIRUkiUhFOFLFS5I0CkNOIpctG4ZoMD4ZFy0j5yGYSRuNdvtW2sQigDQAAR7CqXw5AsKGBHPU79+1N4lxMKs15/P6TM+0m6JnTx7UW5cvipqG5iKzqcV3JI2oK9x0yIFFNExPAhOZRNauIoTi158hKsq+9AW+JiJmoMXjQVqJgIbqEuKmdvcTuZj651rqiuK5JgD6CurthUroTAWaegXsMOlAYrBaaitEw6002hXnUzlZvbEDMbdwMCQKBa1HKt0+DBoDFcHzbRWzHrB4zM+mPhMnlpQtW97g7A6VbcN4MtuTdyseQ3UDrB3Jpz6pFFxS4GJqZE2qYbdbXE8HsElpZZ5KQAPlFB8O4TF1g6h0HM/Igx7VVdahW4Tpmupk8tKBW7v8GsGCbcROimJnrVDxXh6K6JZVmY7iZ9h+dWx61HNVA+mZRcZwnw+11VcsqoSZ19UDSQIjfrV0nCsNbHwZyObE6/IaRRd1lQBEAUAbDbqagW2CdTWF82TIbJoe6a0wqo65guK8NoxLq+QNsoWQDpznaZ0qjwPCi1/wApxEE5oI2AmQfmK09xYETTsFw4h2uhjLACDsIAE/arJqXRSC3wgfApIofGZzj/AALyQHtkshMQdxudxuNKoiK9Axt4WtXnnlCiSTHLpWPxuGdnLBT6vVt132rXpM7MKf5zNqMQU+z8pXEVNi1OaOwnVTr7AyKIwmBLOFIjQk7bATvtrt86ItWlfEW1cHKXyn95a0zaCIE9NulV1edVyJ7uZfTYyUb38Sp8umlK3J4DaX8M9OtUHFsAwb0WyBT8WsRzQiX07KLMpMtJlqZkI3FIUrXuiZFkpMtEW9D+tEvdV11ADD8UcqBcg9QgAyuy1JZMH5VxWkqx5gEay0+yDIgTGtNqS3cigepYGaDEcRzW9Tl02qixWIkRJPvUdy4TUVKxYQkY2UmcGphpxFdNaIu53mnrT1xzARNQsaaam0HsSbzJTiif96SoYpKtsEG8z1CziSujU5r8sNQB060MzSe9D3yQwO1eaGMEzrbpdxXVF5gga6xT1pFRlx3pG+9JmUagxyoK+wmR96gLVcY7lC0Lf1tI5fKpvP6UDYvZaKzgmiy1IDJfN670570qSN6HcDcmoUc6gbb1XYDDciuA6zUWHczS4tydopME4G9aQPZi75h7WxA61KmIyiKjuiRprUVtTzpFWOYy5HxFfOUrGo1B6Gq/h+PdCEuaAzqdDp71e2FGugqVraPowUxsSBp7dKsMoUbSOItsZJ3A8wHEPbFs+pVzcyAZ66Vm8StuZW8hYMCuaywAIggzJ/Kj+P2JuTOkCPyrOOwg+9IsXHgcTd2McriQQe41FD45iwICzQ3hOzFkmNWcke0Afoav8gFXDhTYEoVviYa5wu4TqDPU0x+DPyKn6/qK3bKOlC4m1OwHzrWuueZzpVnn9xMpKkagxTCa0/EOG29WbT20qgxCCdDoNtNa6OLMHExZMZQwUmkq74Fg7Vww51BkKdJEa+/+lXd/w3auGQSm2ixGnvVcmsTG21pdNOzruExNNIrTcS8LFRNpi/UGAflWbZadizJkFqYt0ZDTCMpsVJFNIp0pG0hFOikoyRhphqQimkVYQGMiupYrqtBPSncDWgcTJbpReGBBzHXp2ou5lYQRqefOvMhtpnZqxA7NwkVDifM5a9NaOFkLEmT7UxwOVQML4gKkiB4a65BFwa8vanGiYpnl9dhzq24QbTVSBWorDyRU9qwhjnU1y4o0XSltkvgCWCSAJUqWkGszpsaW2BGp06VDiBIkVTs1L1KzF6sSNBQuaKmvGoIk1uXqKIh1jHFF2zAmKJw7EsaFwQUaMJ1NWtpxuI6fSs2QgXQhW77ir0phQk6VKWAM1SeJOMNb9KGDkLE6TzA39qw6nVLp8ZyN1H48ZyNtEtrmHtmPMgx9JqlxvBsJcGrsC0mfTz+VZW5xe6YGdupPvr9NdqBuXS25JrjH8eXwQ/P+jNh0RHZno3DyynLntugX0lQVcEQACJIiJ26UeWNeR23KGUYqeo0r0WxxlTatsdWa2pI7lQT966mg1o1hIVaImTPj9CLJ4lsWkwKZeZlExPtVHa4k2aeVHrjifhGnXlXTOFlmZcytKfjecsMwIHKq69hHUSykA8yK1l29mHqTMJ/nSosWc6kEHLzjtWrHqCoAqZ3wBiTcySSDI0PUVdcM40yjK+vedf8AWgMRaUN6Zy8qZdifT961uq5BREzIzYzwZrFxoiSaz3FOHSSyGQTMdD7UG91zqZjrGlMe5I5/WlYsBxm1MdkzhxREga0B3/zqJlqdhTCK2gzKZAVpCtTFaVbU1bdABcN4NwU3vUxhQdRzNGYzw2C0W5Ajmf1qTAcTS0mUA9/pTcZx0kQkjvWFm1ByWvU2gYQnPcit+FjHqYT2On5V1Bf1pd/iNdV9uo/VKbsHlNd+0DaZjlQ2KxTBvTVb5x61PhmLHT69Kx+iC8ma99yww7kj1b1MFmBO9NtjoRpzqREIBYjXlH59qzsZaD3r5B1HaaF/aDUl22xOxrkwDnXLp8p+lOG0DmVNmJ+1mpLWJHOu/Ym/hP0oTFWShg6GoAjcCT2hLW3jRtFOu3uVUisRUi3TQOEXxLbzJMQZNPw6SdpqXDq7CQKsLFkDfftVWfaKhHMitWxGtNywdPpyo3IBQ+IuIpAPOfsKQGhIkT3azviSyS0kf3cD66fnVnfx8nQT70zL5wOcM0HZemh1MGNqwfjeEnRnw5H3l9HmHpgBMhcwxAn299j/AKUINq2eI4cudEKsshvSNZ9O8mI22obE8HKjS1IgawrH5xNeYGgYBd18jwVj4nvix+4nUfUDn+pkHFa63hmVEkEDKIMabVS4m0hkFMvcafavQLKAW0GhGVZ5iYHWu9+CINO70buvMHx7BAInP16nKq3xM7h0BOsnsNzVlhwxXKi5Z2nnVrexSqphQIU7ADYaUOLbkBkj1AEE99a77Zy3YqYVw7fGCqxVshPKeW/Sn3cbE9qnfh4Lhm5cupqu4paAMqoy9RUTa5ELbkBMr76Z2mQB77URbwFqfU8jtpUAM8hTlszzArYbqrqZVq7q5b3cRbVMggiIiszft+owIHIVZtaA3bbl/tSXXtRoJNVxf/Prm5fL7fdCpUlaaVolxTCtag0yVIQlOMRGv1p5Wky0buEGpCRTCtEZKrON3LttC9soAokgqSTrAG+3fl3qNk2i4QLNQgjt+VdWSu+KsSCR5C6dm/zpaxn8TwjzjPQPPQrFhmqytWMq9ZogIKLtFOYpWTKTNoW+oFbcjaixiSBJ26VNCREe/X6mgsdeAEQaVe81UIBXxk37cOQgU+ziGY6GqRXJPajLOJjnV2wgDiEOfGWwduZqox+ZjJjTTSpf2mdeVD4i4S0jWhjQqbkZrEalnqDHWprdqlW9mBkGm2AT7Uwk+MrC8MOho1KCVIpRiB5gT/AWP1Uf51mfmMWF3L1VeNYPdtqNwG1kyCRt0kgbVB4h4ubCgpbzEzrO3yqgxmPcqzhcrZFOYHUHMCSAeZkfLrSWYKeIxU3DmaW3hlI+I1DecAMsk5UzZZgQSRMbcvv3rH27l64GLXH23kiASCYg0VwbBszTDXIUyJj5kiD9DQy5i3fUOLCqddw7G4hgqqLyxAJQTpInpB3p6XRnVSkAqSGmOUqR76/yKrcXgMygaqA05fVodhoTyoK5gMpkHXXkOgHT2+tY8WFcZJXx99zVkcsAD4e6WuJuZhLA77iOmvKrXhvGglqGLNl0SRq0fh06aa9PvmcbbcKFzsNJEE789P8AtqPh+d0YNrBOp6EajttWtWMQyibYYhbi5wyAP6QrSNY1UxqD/vRPCscWtLlynKMnpJIGUCBueUc689x2KuIFCAQwkyJGikAjo0TrU3D/ABG9oeq2FBOYhSTJIAPtt9qHpHOX2q2177k9Ggx+ze79qm7u4xtQdKBa2WB9R9jT7KMyBmAUkTlJBPbUaVCupYdGj7A/rXSTaOpzMm4/mkOSuiiPL7dqlGBeQMp16iPvTi4HZiAhPQgIUnQU1kir7h/C4Ym4AenMfSicRw5G2UDuBFJOqUNUcNMxW5lstJlrRDhKTzptzBWYOmv/ADVf1lfCD1V5VYIKASwUjmDQlxBJjbvR9zBERGoNK3DnAGk9gdR71cZFBu+5VkaqrqVwSqrxHg71y0UtAa/F6oLDbKNNOsyNqueIuLC5rgI6d/nVC3i+0BqjZgJaCpVenqml5tRjrazVcC43BsCYq/4fxCsQQV12DsQBuNQDOldRvEfGeI8xvLzKs+lcltoEDmdT1rq5JOl9/wBJrByeU3nhLipuqQ7ktpozKx21gKoAG3M6761p3uBFzkxAPuYBMDrtXkngPHotzW2BOisTAXprEAA1deMeMo65FxClCFLKu6sCR8Z2npE6cpFM9ZUYrJ5Hh4w9GbhuO4YGDfQGJMkACJkEnYiD6Tr2qZcQrgFGVwRIKkMCOsj2P0rxnyVuKZuOS34hMwNSJ2Ijr0mrLhfGr2F9NtZhQpDBzJBYzGbQ+oaDp3NJxa5CeZc8z1ZVk09MODXl1vxbiRd8xngafuySFB19JXluN9aOt/0g3gfgD6QQF2bqYM7TpT/W08JKno62wPwg/lXaSZEe0V5Tif6QMSGK6DOTyErpACkcvqZ71Fwfxpfta3HDqT8Bk77DMdRy20oHUqOTCeBPXblleh9zSAqohRrXn+A8b3lDNft50J0YMqZeWUCJOvM9qJwfj5XczYcW4+IEEzymYABqes465aAtU2p6kb1XpiM90ZM5/CREBdzO+o0H1rMf/K71ycsICYGgYxOmpJB3GoHPtTsXxa6bVw53DoqguBDByQ0QACBBykabE6zVGyFyCp4+8eiAKb5uafjGGFxMuZV15kDkfrQN/hLsGVFn0ooOuUwBJ05adPvWO/rO6VDm7d3BnPdkA++1PtYpmIzs7TPxFz06j+ZqM9nqXVKHc1w4MFhR5jSIfLbMDaY9W+nON/lT73Bwg9JuLmG2UE9wfVNY+5fALEcukz3kAbaUThmV1Zsu3Ig7/n86yO+LODjbkR2O0bcp5h74S6ghLdxvVP8AZnsNpp+L4fcVVJR8xEsvln0zBAmdTpr+tVCt6oEgyNRnGg1OoWpDiGgTmkbkNc5ab5dafj241CKOBBk3OSzHkwnGW2cBvhykjKQQTsdB8xUeAGVX6zP6c67+srg/vLg028xvvJqQ8ZvRHmvG8ZkPsd56070g8orYfOB4wyE7AztpIIrnsDIhI0LHlpGkH5yfpUuM4w4CjMhZiAM62iNTEnSSBvUmLxLmGcDXmROyGNtI0G3IVCy11K0RNjhfEGFZZNxQTupVpnoARUHDsXZu3igJJdQ66BcvMoY3MHftWBt40T/Y2iQeS3Y0MnRXgiZ30qwxXGPNUi5bXUQcpyGDuJC7dqzs2YuCrAD7/wARiY02EMLPhPSLsADLGjJoNhLr+lENcAFeKvjRhwXsPdS4WQAZ1dTDLOgUZtuYNG4r+kPE3HhMiqJB2MtEQJIkg9N6ucyj80zMSvBnqj4mNo+/51FexbwdI0MR15Ga89v/ANIDEZSiDcFvVEz05dN6dh/GtwAwbbanqSDz9IPI1YarBV/9GANfUF/+QYmzedcxlD64bNOQKrN6tDoo7iddSSdvhccLiBwJkT8wPUNemteV8a47duXc122jM5yqwXMuUH+GZ0ImQwPORXoACWLa27Xl22tmMv7widM8kKdZzddRvVsWfGLN8e+THidzSgmWV/iNu2C1wqI2k/p9PrWW8Q+NbgeMOVAiC2WZP/V/O9C47g73bhbzreuwPmyBJ0/s/b71V4nwWzk//Yt6n/hO0e0kdKRm1e72VI+N/wBzT6rl/SflKjiPHHuMXuPLHoVO8DYchp2qssXC8rcBffL6wg3HxLGugP1itra8GWRbANyLinR0tsAepKG7v3EaiorXgtAczXy+skHDosnUnVbsiT06bRpSNqgbruT1XN+mZZsBiCfTYBHLNcCn5qWEUlbhCVAVbawNogD5AGIrqwev+7/fnE7T5TOJwHEFcq5ArEnkSPSQIbNIEknmSRU+D4dbVQbljO25uZpUNJldTtGs7H6Aak4ZXQQLo9IA0jTp/vVUeFLZW4YuPLhgLkEBjAkaaSWg7c9NasDv4b6WPrcqoAMC4fiRbVmFtgxIJVQqI4glZciNDAyx8juEHFrrjyzZY22WD6o9wJmNJO8TG1anhHBbbKEb1TmOywBJBUczqNprP8XxOHw2M/Z2ViSLS2jBMH4IOu3qYTr8NNXTo5YgRu0yvPBEJgsSN4YlAAPaA0d+w1pThMOALKWmcj8YDZNTrNwkSwj3+oq1v3uHoGFp1IZzm+IbXFtE7yJJGgoz+qrb4d7qwAji3ABgjzglwbzMq2vP71PQZt3BP2EuiBR75U8B8P2SAL0k6hWUEsblxglpYI1EupkjYGYUGs3iMRaWUu20BDMjDKoYMpKuAVg6EHXtXp39QZSEy2nL5gGa1mdQVkktn/5hOmhihsZ4NuXLmc37dvNEpbteWNoaPUSJBPz1py4Cw9s8/wC9QZMW48Tzm7eCLKGAxUZmIYAamN94H3M1W4ziZz7MQrToRHTVY3PQ9DXrF7giBLZNi06lFJMuu4SJGfXduX4aEbgmFY5Ww9oKW3t3rgJbcEKFX/D6iRvpMU44aNmKOLm5XcJwTtZtuywLjgqEFxtMoCiQAZnL9vejcTbl2QzJIZvceUpn6/c9KLuXQpUC/ehCABnLC3MRBImdBQowUC4fOuZiATcuW2c6NMnX17cqpiyo4pD19o5CtUDB+LYcC08AAHYxoZzRTsHhFzSY/tGgbfw5R+dWmKx1+8io2Mw7KpVoeyEBy7b/AA7HnVna4zjtMlzBuB/jAMCAYAWnvyI3GSt/zMbxW8s3MpEqYIUgmSHgenoQD7n3iz8KNOGuFgs5jzBJyrBb69qi4pw7EF83l2bYckyp9JczPvIDHWNT30hwdjE2oi3bb4yQHAWWI0yyBEAfU771nxYgrhqiwDI+AWULrEGbGZpbN6pXWCTB3o/i1oZektyMHYnca7gVAtzESJsWVHNgy6D2DSaJ4lxFmVQmFRioggukNH4vU2u56HtWjdjT2Se40szNuqUiKZ/tHMswjOdhnjn2Fabh+GVkt5pM21nU66TVAHuz/wDhtf8AfZP2mjsLxG+uhwsALCZbtrflpm2Apiqo7MGR93QknFEAaFOUhh9CCOfyqNbob0jdJWdwTk3ImNzVPxR8TcfMLGUgb+bb57mM2sAbaUzC4bGG4WVRme9mClljXOW1zchr86Ld8HiJ6HMMs2+a/FoNgecbbVFw60zMAToVJ+EDcHLr/O1FWeGYrObQsLeM6h2Re5EMYMEaH2qBBcVmIwlpGQ6kMBknTUgaSD85qilXplPH7xiOu2q5ldjQrABifTaLFgASDng+k91FZ/ETbMMAQYhuRQk6gAzr379a1K8LuXS2lq0Cq+WVdmykMp+EADKSB331E0NiuC3QrJ5uFA1CjK0wYJ9TKWU7bHptpWcrb+ybEzuhZrEoMbfScnqRgR6QSZBAPpGmpJGmu9XuN4Ti8O+HtG0D5yr6wfxEn90zDRXABOXWSTGaIp6+GrtzKwe0VRFAMSMyqAxzFOv5bVf3sDcusP3jOQEcMjXEIKIRmAWQWJE5okaxGsryZcGIhXNny8ZXZVwbhXh8m9bv4pCnkvmW2QCG9JKExJGUgGSJJjSAas7jEmS6ksTrluak9PTrTRfxJOS4b7WGQLlSyMwOUlmdgAdWBY9SxB13zWL8V4lcXlDJFr0W1KLpoAYAWAYkz0EdKpt9Klr0Lrvy4vqrPB44Avk8TdptSNOOB3XJNfTaevrNUszEiY2yXNvpTlvaTmERM5GiOZ3rK4rjN7NcAuOSzfvJAFxiJgQsaCR6ZA5VXWsbdPq2ZU9dqCSVmQInmS2kbpVQlnvjjz/f/Lz693dRq/iuR/yp5+Py/wAZvHvlYliJ2my2s7RLdKeGMH1EdjaIPyGfXX8qxd3xVine2xC/uz6EhsgJ2OVlJmYO9Jd8V4zzA90KSwtxoFg5VJEDvm30396DYWr2DzR8+74HflyT58VHtrMvgo+h48f8fP3zUPaSdSfnZP8A711U54zcclne0GYkkEMTqZE5ZG0bGupYwJ43fwP8zOdc1/8AGPp/5l+m25PzmoMaAQoPN094U5zy6LUq4VTByj5if5FQ4w5WUA/hdiOwAG2+7culZN7DkTkUY6xfyuBaJXSZUwR1+HqeveoRhEd2d1lhcUq4iRkysNCI+PN0J1EiTT+FIEQl21YltQAcsZgIjTQ7UTwu2TaUwZYFyI53GLx8s0fKjhbIikqYU3LyJnsP4RRGZra5yfhUnLBkMCASZ9SiYJ35V3BcH5Fn9mLtGZBlBhgfMN0ke4yjTT92a07Idip9jP5RQXErhDWVImbuziV0t3CdCO1bsOsPTx65q/MJdcd4s+GFq4PhCEQYKxmtKNd59XLv71XYLxAL+IZboIAVjbgsAWECOp99NqrfEHFLaEMtshrdvTK7fibUDQzIWIqh8O+IbKZg72rfpVApBDFiDmf1dyRy7VCXdtymx9P+pfcGfg8T1/BwUXKwYBQJEHYdqh4hgvMWBAIMzAJjmB0/0qnt+KcIWP7+3IUEnMNtI+5o/Cccs3JyXkJWJBIBG8fFqNjW0j0mM7hY8fKayMZFbhKW5wWbt3IGUoEMQDmLkyZ5/CBtsKvsLw5DbAZQZEGRB7jqPrVXwfi03MS117f9oAkMfgXMUjQEmDtrHferIcatnYj/AMv8qSow4WJBoxaJjHPHzEW9we034Y7gnTuAdB9KanBLYJMHVWEHL+IkmNO8Vx4wvUT7N+lNPGVHf/pf8hTPWsfnLnHj8x84HjuAj0Lbyhj5h1EasvqbSagTw5dzq82fTP8AFudz8P50Ve4qPMtnp5mmRtdANjpRJ4tzg/T/ADOlE6tAO5UY8f6h85XvwK7IdmtEhYMK28kjL9e9D43hTrdUkr6FzGEJ0YsOukQdSKthxY/4veFn6zNB2sfFxwAYNu2CITWGunXXXelHU4ySR3+0JGMcbvvKRb1t8StprqLezNForq3lF5JIeF0ViAZJ02qhwni8XOILh4Atl3srdAILNMI2XNoCRG8wZ7VY4fwrlx37YLhDZ3fJpALZ1iRyyt9e2lNwngu0mLGIDtC3XurbgaMxkS3MKZIEdKYNZiruZmYXwZVYfiObjH7P5dvVzZN3ITclEJL6tqJXbpRb+IWt4zJh1Zwl1Fci3JJm4jjLuFhAJkRm7a6wYW0LpvLbQXSADdyjORoPimdgB7CkvrmvITE5bhkjUHNa139/vSW1iMpAlyErgwfjHHWtWr6r/dWmYHUBiod8uYRpETv+dZ/BePn/AKvS5eOSbxsP5aasqgNKjN8IVoPUrHOtXbugSGIgBvVlWIkjUx061CeFYfKqeWuRfhUKqqvqzyFUQPVr70nBq1UEXfw8JQbR/v8AcpeH8VtXcQ2GtsS9sepgAqMM6qcpHTOv3pq4s5MXcu4S5OHvOtsK11TeUW3OpadR5asWURBETzurWCsW4e3aRWBQZsoDQHH4omNTzojEMSRlAMTMn258quNWii1EBdR0JWcBxfm4q3ba062LuHN4MzkxczH90YiCqjbt3FaPDXLC3biFkGTIVBbbQMdSdT6h7AxVZcsCPh1PvQlmM7AhjsJytG3/AC0PWwW4X94BlrwmpbiFjY3EP/UDQnEHw922ySPUIzKhYj6Cqm5aEGJ+ax940pLFud421MbHpFQ6w3VQnUP0RKfAcLNhLpxJL22hh6ZyuW1+JC3ITDRrAnehL3hZnxNzE2c3rVD5QUQIyfh0kHKYPMsZnWdI9u3szoOxgTPvTLlxDoHXSYy3NR7ZTIPtUGY3Y/mUGQgV4SkvcAuXLTKSQXHpupayEaWYOUbEeW4gaHzG2mKC4l4TV7ufzLqAPmVJJABCZlltSMyT8yO9X7Ys22DeYWVmCmLmqlphiAQIJ0OgOusxof8AtD9X+Zmo+TIem+0m9vP7TDY3wXauOWN28JgQG6ACdtzEn3rq237Q38qv/rXVTdk/UfkP5ld7+f0EKTNuTFZzjTM1y4QJW3bWW0kAC67mCZIhQI19jSV1Z/Gv98JCPCBYLi+VwoOY7CRAX+KANzoRJ61sbdmFGkGOp56x7UldQI29GLTxkivHMe0fqaDx7nzcPptcczp/wrg2+ddXVbFyT8D9oxSSDDUxE7H+fnTnuE8zp/PSurqWBckp8Zxi2hKmCw5ZdNYjl3H1oM+IbYX0qoJAMBTPq0XoOYpa6qLj3KCWPMMqMd4yS2WgEMxk6SdIXnoNFA0FVDePiYlD13AOv5/aurq6WLR49vPPxNwV75JhvGFqZKlSeeUHX3n2rRcL8S27kEesdRIPTmBS11VzabGBYEVkJ7uXroGy3EEgZgQzFTrGxAPMVDdu3ANLBPcXh9pE/YUtdWJyOBUZfAk9lAYzBgeYzTH00pEwZzswYQyqIIOkZu+s5vtXV1LV6uRTCFwvc+4j9Zpy4Yc2J+Q/QV1dRLVCYowayTLSe9DXrAF62JMeXd5D+KzFdXUxeAfgftLdCSLgw25kZjoVB2Jjn0ohsPH4/wDxpa6qChCDxB8ZhGKmGkkaSIE9zy+lNfBufxxz2H60ldVgb4gAuBY7E+To7EysyJ2+lCcO4qrs+UH0CXJZjGgOx3+IfWkrqSxIViD1/U6Bw410oyVyfHn+YT+3tCxElo5jcBkjQ8mWoDxDy9S7kMdJykEBihiFB0Kneurqz48jsQL7nKyMVYgHqG4fiCXRpqO4PWOfephdrq6tSZG6uBchYWY13HSobN0MoZQRM9ORiurquCTD3FLH+Ypa6uo2ZKn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034" name="Picture 10" descr="http://auraikhot.files.wordpress.com/2011/09/00155_6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3501008"/>
            <a:ext cx="2568456" cy="31611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  <a:solidFill>
            <a:srgbClr val="00B0F0"/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th-TH" sz="5400" b="1" dirty="0" smtClean="0"/>
              <a:t/>
            </a:r>
            <a:br>
              <a:rPr lang="th-TH" sz="5400" b="1" dirty="0" smtClean="0"/>
            </a:br>
            <a:r>
              <a:rPr lang="th-TH" sz="5400" b="1" dirty="0" smtClean="0"/>
              <a:t/>
            </a:r>
            <a:br>
              <a:rPr lang="th-TH" sz="5400" b="1" dirty="0" smtClean="0"/>
            </a:br>
            <a:r>
              <a:rPr lang="th-TH" sz="5400" b="1" dirty="0" smtClean="0"/>
              <a:t>จัดอบรม </a:t>
            </a:r>
            <a:r>
              <a:rPr lang="th-TH" sz="5400" b="1" dirty="0" err="1" smtClean="0"/>
              <a:t>อฉพ.</a:t>
            </a:r>
            <a:r>
              <a:rPr lang="th-TH" sz="5400" b="1" dirty="0" smtClean="0"/>
              <a:t/>
            </a:r>
            <a:br>
              <a:rPr lang="th-TH" sz="5400" b="1" dirty="0" smtClean="0"/>
            </a:br>
            <a:r>
              <a:rPr lang="th-TH" sz="5400" b="1" dirty="0" smtClean="0"/>
              <a:t/>
            </a:r>
            <a:br>
              <a:rPr lang="th-TH" sz="5400" b="1" dirty="0" smtClean="0"/>
            </a:br>
            <a:r>
              <a:rPr lang="th-TH" sz="5400" b="1" dirty="0" smtClean="0"/>
              <a:t/>
            </a:r>
            <a:br>
              <a:rPr lang="th-TH" sz="5400" b="1" dirty="0" smtClean="0"/>
            </a:br>
            <a:endParaRPr lang="th-TH" sz="5400" b="1" dirty="0"/>
          </a:p>
        </p:txBody>
      </p:sp>
      <p:pic>
        <p:nvPicPr>
          <p:cNvPr id="5123" name="Picture 3" descr="C:\Users\ACER\Pictures\2558-04-09 4-2015\4-2015 1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7600" y="2123782"/>
            <a:ext cx="5388696" cy="40415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  <a:solidFill>
            <a:srgbClr val="00B0F0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th-TH" sz="5400" b="1" dirty="0" smtClean="0"/>
              <a:t>เช่ารถกู้ชีพ 40  คัน</a:t>
            </a:r>
            <a:endParaRPr lang="th-TH" sz="5400" b="1" dirty="0"/>
          </a:p>
        </p:txBody>
      </p:sp>
      <p:pic>
        <p:nvPicPr>
          <p:cNvPr id="5" name="Picture 2" descr="C:\Users\ACER\Pictures\107Apple\107APPLE\IMG_7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492896"/>
            <a:ext cx="5388697" cy="40415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  <a:solidFill>
            <a:srgbClr val="00B0F0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sz="5400" b="1" dirty="0" smtClean="0"/>
              <a:t>MOU </a:t>
            </a:r>
            <a:r>
              <a:rPr lang="th-TH" sz="5400" b="1" dirty="0" smtClean="0"/>
              <a:t>อีก</a:t>
            </a:r>
            <a:endParaRPr lang="th-TH" sz="5400" b="1" dirty="0"/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467544" y="2276872"/>
            <a:ext cx="8229600" cy="2088232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800" b="1" dirty="0" smtClean="0">
                <a:latin typeface="+mj-lt"/>
                <a:ea typeface="+mj-ea"/>
                <a:cs typeface="+mj-cs"/>
              </a:rPr>
              <a:t>- 15 กันยายน 2558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800" b="1" dirty="0" smtClean="0">
                <a:latin typeface="+mj-lt"/>
                <a:ea typeface="+mj-ea"/>
                <a:cs typeface="+mj-cs"/>
              </a:rPr>
              <a:t>- </a:t>
            </a:r>
            <a:r>
              <a:rPr lang="th-TH" sz="4800" b="1" dirty="0" err="1" smtClean="0">
                <a:latin typeface="+mj-lt"/>
                <a:ea typeface="+mj-ea"/>
                <a:cs typeface="+mj-cs"/>
              </a:rPr>
              <a:t>อบจ.</a:t>
            </a:r>
            <a:r>
              <a:rPr lang="th-TH" sz="4800" b="1" dirty="0" smtClean="0">
                <a:latin typeface="+mj-lt"/>
                <a:ea typeface="+mj-ea"/>
                <a:cs typeface="+mj-cs"/>
              </a:rPr>
              <a:t> กับ </a:t>
            </a:r>
            <a:r>
              <a:rPr lang="th-TH" sz="4800" b="1" dirty="0" err="1" smtClean="0">
                <a:latin typeface="+mj-lt"/>
                <a:ea typeface="+mj-ea"/>
                <a:cs typeface="+mj-cs"/>
              </a:rPr>
              <a:t>อบต</a:t>
            </a:r>
            <a:r>
              <a:rPr lang="en-US" sz="4800" b="1" dirty="0" smtClean="0">
                <a:latin typeface="+mj-lt"/>
                <a:ea typeface="+mj-ea"/>
                <a:cs typeface="+mj-cs"/>
              </a:rPr>
              <a:t>,</a:t>
            </a:r>
            <a:r>
              <a:rPr lang="th-TH" sz="4800" b="1" dirty="0" smtClean="0">
                <a:latin typeface="+mj-lt"/>
                <a:ea typeface="+mj-ea"/>
                <a:cs typeface="+mj-cs"/>
              </a:rPr>
              <a:t> </a:t>
            </a:r>
            <a:r>
              <a:rPr lang="th-TH" sz="4800" b="1" dirty="0" err="1" smtClean="0">
                <a:latin typeface="+mj-lt"/>
                <a:ea typeface="+mj-ea"/>
                <a:cs typeface="+mj-cs"/>
              </a:rPr>
              <a:t>ทต</a:t>
            </a:r>
            <a:endParaRPr lang="th-TH" sz="4800" b="1" dirty="0" smtClean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ความร่วมมือการจัดทำบริการสาธารณะ</a:t>
            </a:r>
            <a:endParaRPr kumimoji="0" lang="th-TH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  <a:solidFill>
            <a:srgbClr val="00B0F0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th-TH" sz="5400" b="1" dirty="0" smtClean="0"/>
              <a:t>เจรจาย้ายศูนย์สั่งการ</a:t>
            </a:r>
            <a:endParaRPr lang="th-TH" sz="5400" b="1" dirty="0"/>
          </a:p>
        </p:txBody>
      </p:sp>
      <p:pic>
        <p:nvPicPr>
          <p:cNvPr id="1026" name="Picture 2" descr="C:\Users\ACER\Pictures\EMS2016\13240656_613483785484590_4372645840165580066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420888"/>
            <a:ext cx="5159896" cy="38699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  <a:solidFill>
            <a:srgbClr val="00B0F0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th-TH" sz="5400" b="1" dirty="0" smtClean="0"/>
              <a:t>เจรจาย้ายศูนย์สั่งการ</a:t>
            </a:r>
            <a:endParaRPr lang="th-TH" sz="5400" b="1" dirty="0"/>
          </a:p>
        </p:txBody>
      </p:sp>
      <p:pic>
        <p:nvPicPr>
          <p:cNvPr id="2050" name="Picture 2" descr="C:\Users\ACER\Pictures\EMS2016\13265880_613483745484594_1304980909504633860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564904"/>
            <a:ext cx="4943872" cy="3707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426170"/>
          </a:xfrm>
          <a:solidFill>
            <a:srgbClr val="00B0F0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b="1" dirty="0" smtClean="0"/>
              <a:t>MOU  Smart City</a:t>
            </a:r>
            <a:endParaRPr lang="th-TH" b="1" dirty="0"/>
          </a:p>
        </p:txBody>
      </p:sp>
      <p:pic>
        <p:nvPicPr>
          <p:cNvPr id="3074" name="Picture 2" descr="C:\Users\ACER\Pictures\EMS2016\13612167_635961776570124_3665158472788228246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276872"/>
            <a:ext cx="5400600" cy="4050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426170"/>
          </a:xfrm>
          <a:solidFill>
            <a:srgbClr val="00B0F0"/>
          </a:solidFill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/>
              <a:t>Digital EMS Project </a:t>
            </a:r>
            <a:br>
              <a:rPr lang="en-US" b="1" dirty="0" smtClean="0"/>
            </a:br>
            <a:endParaRPr lang="th-TH" b="1" dirty="0"/>
          </a:p>
        </p:txBody>
      </p:sp>
      <p:pic>
        <p:nvPicPr>
          <p:cNvPr id="4098" name="Picture 2" descr="C:\Users\ACER\Pictures\EMS2016\13619886_635961793236789_2302598745441220133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79" y="2276872"/>
            <a:ext cx="5664629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  <a:solidFill>
            <a:srgbClr val="00B0F0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th-TH" sz="4800" b="1" dirty="0" smtClean="0"/>
              <a:t>ย้ายศูนย์สั่งการ</a:t>
            </a:r>
            <a:endParaRPr lang="th-TH" sz="4800" b="1" dirty="0"/>
          </a:p>
        </p:txBody>
      </p:sp>
      <p:pic>
        <p:nvPicPr>
          <p:cNvPr id="2050" name="Picture 2" descr="C:\Users\ACER\Pictures\EMS2016\13606500_635962739903361_1721342286013217839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204864"/>
            <a:ext cx="6424506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  <a:solidFill>
            <a:srgbClr val="00B0F0"/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th-TH" sz="4800" b="1" dirty="0" smtClean="0"/>
              <a:t/>
            </a:r>
            <a:br>
              <a:rPr lang="th-TH" sz="4800" b="1" dirty="0" smtClean="0"/>
            </a:br>
            <a:r>
              <a:rPr lang="th-TH" sz="4800" b="1" dirty="0" smtClean="0"/>
              <a:t>เปิดตัวกู้ชีพ  40 หน่วย</a:t>
            </a:r>
            <a:r>
              <a:rPr lang="th-TH" sz="4800" dirty="0" smtClean="0"/>
              <a:t/>
            </a:r>
            <a:br>
              <a:rPr lang="th-TH" sz="4800" dirty="0" smtClean="0"/>
            </a:br>
            <a:endParaRPr lang="th-TH" sz="4800" b="1" dirty="0"/>
          </a:p>
        </p:txBody>
      </p:sp>
      <p:pic>
        <p:nvPicPr>
          <p:cNvPr id="1026" name="Picture 2" descr="C:\Users\ACER\Pictures\EMS2016\13620247_635962889903346_5669368518028291152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564903"/>
            <a:ext cx="5616626" cy="3744417"/>
          </a:xfrm>
          <a:prstGeom prst="rect">
            <a:avLst/>
          </a:prstGeom>
          <a:noFill/>
          <a:ln w="1270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1210146"/>
          </a:xfrm>
          <a:solidFill>
            <a:srgbClr val="00B0F0"/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th-TH" sz="4800" b="1" dirty="0" smtClean="0"/>
              <a:t/>
            </a:r>
            <a:br>
              <a:rPr lang="th-TH" sz="4800" b="1" dirty="0" smtClean="0"/>
            </a:br>
            <a:r>
              <a:rPr lang="en-US" sz="4800" b="1" dirty="0" smtClean="0"/>
              <a:t>IT Digital </a:t>
            </a:r>
            <a:r>
              <a:rPr lang="th-TH" sz="4800" dirty="0" smtClean="0"/>
              <a:t/>
            </a:r>
            <a:br>
              <a:rPr lang="th-TH" sz="4800" dirty="0" smtClean="0"/>
            </a:br>
            <a:endParaRPr lang="th-TH" sz="4800" b="1" dirty="0"/>
          </a:p>
        </p:txBody>
      </p:sp>
      <p:pic>
        <p:nvPicPr>
          <p:cNvPr id="3" name="Picture 2" descr="C:\Users\ACER\Pictures\114APPLE\114APPLE\IMG_40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5042" y="1996364"/>
            <a:ext cx="6037278" cy="4528980"/>
          </a:xfrm>
          <a:prstGeom prst="rect">
            <a:avLst/>
          </a:prstGeom>
          <a:noFill/>
          <a:ln w="1270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  <a:solidFill>
            <a:schemeClr val="tx2">
              <a:lumMod val="50000"/>
            </a:schemeClr>
          </a:solidFill>
          <a:ln>
            <a:solidFill>
              <a:srgbClr val="92D05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>
            <a:noAutofit/>
          </a:bodyPr>
          <a:lstStyle/>
          <a:p>
            <a:r>
              <a:rPr lang="th-TH" sz="6000" b="1" dirty="0" smtClean="0"/>
              <a:t/>
            </a:r>
            <a:br>
              <a:rPr lang="th-TH" sz="6000" b="1" dirty="0" smtClean="0"/>
            </a:br>
            <a:r>
              <a:rPr lang="th-TH" sz="6000" b="1" dirty="0" smtClean="0"/>
              <a:t/>
            </a:r>
            <a:br>
              <a:rPr lang="th-TH" sz="6000" b="1" dirty="0" smtClean="0"/>
            </a:br>
            <a:r>
              <a:rPr lang="th-TH" sz="6600" b="1" dirty="0" smtClean="0"/>
              <a:t>ภาคีเครือข่าย</a:t>
            </a:r>
            <a:br>
              <a:rPr lang="th-TH" sz="6600" b="1" dirty="0" smtClean="0"/>
            </a:br>
            <a:r>
              <a:rPr lang="th-TH" sz="4800" b="1" dirty="0" smtClean="0"/>
              <a:t/>
            </a:r>
            <a:br>
              <a:rPr lang="th-TH" sz="4800" b="1" dirty="0" smtClean="0"/>
            </a:br>
            <a:endParaRPr lang="th-TH" sz="4800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  <a:solidFill>
            <a:srgbClr val="0070C0"/>
          </a:solidFill>
          <a:ln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r>
              <a:rPr lang="th-TH" sz="3600" b="1" dirty="0" err="1" smtClean="0">
                <a:solidFill>
                  <a:srgbClr val="FFFF00"/>
                </a:solidFill>
              </a:rPr>
              <a:t>สพฉ.</a:t>
            </a:r>
            <a:r>
              <a:rPr lang="th-TH" sz="3600" b="1" dirty="0" smtClean="0">
                <a:solidFill>
                  <a:srgbClr val="FFFF00"/>
                </a:solidFill>
              </a:rPr>
              <a:t>(สถาบันการแพทย์ฉุกเฉินแห่งชาติ)</a:t>
            </a:r>
          </a:p>
          <a:p>
            <a:r>
              <a:rPr lang="th-TH" sz="3600" b="1" dirty="0" err="1" smtClean="0">
                <a:solidFill>
                  <a:srgbClr val="FFFF00"/>
                </a:solidFill>
              </a:rPr>
              <a:t>สสจ.</a:t>
            </a:r>
            <a:r>
              <a:rPr lang="th-TH" sz="3600" b="1" dirty="0" smtClean="0">
                <a:solidFill>
                  <a:srgbClr val="FFFF00"/>
                </a:solidFill>
              </a:rPr>
              <a:t> (สำนักงานสาธารณสุขจังหวัด)</a:t>
            </a:r>
          </a:p>
          <a:p>
            <a:r>
              <a:rPr lang="th-TH" sz="3600" b="1" dirty="0" smtClean="0">
                <a:solidFill>
                  <a:srgbClr val="FFFF00"/>
                </a:solidFill>
              </a:rPr>
              <a:t>จังหวัดมหาสารคาม</a:t>
            </a:r>
          </a:p>
          <a:p>
            <a:r>
              <a:rPr lang="th-TH" sz="3600" b="1" dirty="0" smtClean="0">
                <a:solidFill>
                  <a:srgbClr val="FFFF00"/>
                </a:solidFill>
              </a:rPr>
              <a:t>ตำรวจภูธรมหาสารคาม</a:t>
            </a:r>
          </a:p>
          <a:p>
            <a:r>
              <a:rPr lang="th-TH" sz="3600" b="1" dirty="0" err="1" smtClean="0">
                <a:solidFill>
                  <a:srgbClr val="FFFF00"/>
                </a:solidFill>
              </a:rPr>
              <a:t>อบจ.</a:t>
            </a:r>
            <a:r>
              <a:rPr lang="th-TH" sz="3600" b="1" dirty="0" smtClean="0">
                <a:solidFill>
                  <a:srgbClr val="FFFF00"/>
                </a:solidFill>
              </a:rPr>
              <a:t> มหาสารคาม</a:t>
            </a:r>
          </a:p>
          <a:p>
            <a:r>
              <a:rPr lang="th-TH" sz="3600" b="1" dirty="0" err="1" smtClean="0">
                <a:solidFill>
                  <a:srgbClr val="FFFF00"/>
                </a:solidFill>
              </a:rPr>
              <a:t>อปท</a:t>
            </a:r>
            <a:r>
              <a:rPr lang="th-TH" sz="3600" b="1" dirty="0" smtClean="0">
                <a:solidFill>
                  <a:srgbClr val="FFFF00"/>
                </a:solidFill>
              </a:rPr>
              <a:t> (องค์กรปกครองส่วนท้องถิ่น) </a:t>
            </a:r>
            <a:r>
              <a:rPr lang="th-TH" sz="3600" b="1" dirty="0" err="1" smtClean="0">
                <a:solidFill>
                  <a:srgbClr val="FFFF00"/>
                </a:solidFill>
              </a:rPr>
              <a:t>ทต.</a:t>
            </a:r>
            <a:r>
              <a:rPr lang="th-TH" sz="3600" b="1" dirty="0" smtClean="0">
                <a:solidFill>
                  <a:srgbClr val="FFFF00"/>
                </a:solidFill>
              </a:rPr>
              <a:t> / </a:t>
            </a:r>
            <a:r>
              <a:rPr lang="th-TH" sz="3600" b="1" dirty="0" err="1" smtClean="0">
                <a:solidFill>
                  <a:srgbClr val="FFFF00"/>
                </a:solidFill>
              </a:rPr>
              <a:t>อบต</a:t>
            </a:r>
            <a:endParaRPr lang="th-TH" sz="3600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282154"/>
          </a:xfrm>
          <a:solidFill>
            <a:srgbClr val="00B0F0"/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th-TH" sz="4800" b="1" dirty="0" smtClean="0"/>
              <a:t/>
            </a:r>
            <a:br>
              <a:rPr lang="th-TH" sz="4800" b="1" dirty="0" smtClean="0"/>
            </a:br>
            <a:r>
              <a:rPr lang="en-US" sz="4800" b="1" dirty="0" smtClean="0"/>
              <a:t>IT digital </a:t>
            </a:r>
            <a:r>
              <a:rPr lang="th-TH" sz="4800" dirty="0" smtClean="0"/>
              <a:t/>
            </a:r>
            <a:br>
              <a:rPr lang="th-TH" sz="4800" dirty="0" smtClean="0"/>
            </a:br>
            <a:endParaRPr lang="th-TH" sz="4800" b="1" dirty="0"/>
          </a:p>
        </p:txBody>
      </p:sp>
      <p:pic>
        <p:nvPicPr>
          <p:cNvPr id="2050" name="Picture 2" descr="C:\Users\ACER\Pictures\113APPLE\113APPLE\IMG_39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916832"/>
            <a:ext cx="6192688" cy="46445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282154"/>
          </a:xfrm>
          <a:solidFill>
            <a:srgbClr val="00B0F0"/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th-TH" sz="4800" b="1" dirty="0" smtClean="0"/>
              <a:t/>
            </a:r>
            <a:br>
              <a:rPr lang="th-TH" sz="4800" b="1" dirty="0" smtClean="0"/>
            </a:br>
            <a:r>
              <a:rPr lang="th-TH" sz="4800" b="1" dirty="0" smtClean="0"/>
              <a:t>ตัวช่วยหรือตัวถ่วง</a:t>
            </a:r>
            <a:r>
              <a:rPr lang="en-US" sz="4800" b="1" dirty="0" smtClean="0"/>
              <a:t> </a:t>
            </a:r>
            <a:r>
              <a:rPr lang="th-TH" sz="4800" dirty="0" smtClean="0"/>
              <a:t/>
            </a:r>
            <a:br>
              <a:rPr lang="th-TH" sz="4800" dirty="0" smtClean="0"/>
            </a:br>
            <a:endParaRPr lang="th-TH" sz="4800" b="1" dirty="0"/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395536" y="2348880"/>
            <a:ext cx="8003232" cy="1282154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th-TH" sz="44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th-TH" sz="44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th-TH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สตง</a:t>
            </a:r>
            <a:r>
              <a:rPr kumimoji="0" lang="en-US" sz="44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th-TH" sz="44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th-TH" sz="44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th-TH" sz="44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1"/>
          <p:cNvSpPr>
            <a:spLocks noGrp="1"/>
          </p:cNvSpPr>
          <p:nvPr>
            <p:ph type="title"/>
          </p:nvPr>
        </p:nvSpPr>
        <p:spPr>
          <a:xfrm>
            <a:off x="428564" y="332656"/>
            <a:ext cx="8175884" cy="999562"/>
          </a:xfrm>
          <a:solidFill>
            <a:srgbClr val="00B0F0"/>
          </a:solidFill>
          <a:ln w="12700">
            <a:solidFill>
              <a:srgbClr val="FFFF00"/>
            </a:solidFill>
          </a:ln>
        </p:spPr>
        <p:txBody>
          <a:bodyPr>
            <a:noAutofit/>
          </a:bodyPr>
          <a:lstStyle/>
          <a:p>
            <a:r>
              <a:rPr lang="th-TH" sz="3600" b="1" dirty="0" smtClean="0">
                <a:solidFill>
                  <a:srgbClr val="FFFF00"/>
                </a:solidFill>
              </a:rPr>
              <a:t/>
            </a:r>
            <a:br>
              <a:rPr lang="th-TH" sz="3600" b="1" dirty="0" smtClean="0">
                <a:solidFill>
                  <a:srgbClr val="FFFF00"/>
                </a:solidFill>
              </a:rPr>
            </a:br>
            <a:r>
              <a:rPr lang="en-US" sz="3600" b="1" dirty="0" smtClean="0">
                <a:solidFill>
                  <a:srgbClr val="FFFF00"/>
                </a:solidFill>
              </a:rPr>
              <a:t/>
            </a:r>
            <a:br>
              <a:rPr lang="en-US" sz="3600" b="1" dirty="0" smtClean="0">
                <a:solidFill>
                  <a:srgbClr val="FFFF00"/>
                </a:solidFill>
              </a:rPr>
            </a:br>
            <a:r>
              <a:rPr lang="en-US" sz="3600" b="1" dirty="0" smtClean="0">
                <a:solidFill>
                  <a:srgbClr val="FFFF00"/>
                </a:solidFill>
              </a:rPr>
              <a:t/>
            </a:r>
            <a:br>
              <a:rPr lang="en-US" sz="3600" b="1" dirty="0" smtClean="0">
                <a:solidFill>
                  <a:srgbClr val="FFFF00"/>
                </a:solidFill>
              </a:rPr>
            </a:br>
            <a:r>
              <a:rPr lang="en-US" sz="3600" b="1" dirty="0" smtClean="0">
                <a:solidFill>
                  <a:srgbClr val="FFFF00"/>
                </a:solidFill>
              </a:rPr>
              <a:t>MOU</a:t>
            </a:r>
            <a:r>
              <a:rPr lang="th-TH" sz="3600" b="1" dirty="0" smtClean="0">
                <a:solidFill>
                  <a:srgbClr val="FFFF00"/>
                </a:solidFill>
              </a:rPr>
              <a:t/>
            </a:r>
            <a:br>
              <a:rPr lang="th-TH" sz="3600" b="1" dirty="0" smtClean="0">
                <a:solidFill>
                  <a:srgbClr val="FFFF00"/>
                </a:solidFill>
              </a:rPr>
            </a:br>
            <a:r>
              <a:rPr lang="en-US" sz="3600" b="1" dirty="0" smtClean="0">
                <a:solidFill>
                  <a:srgbClr val="FFFF00"/>
                </a:solidFill>
              </a:rPr>
              <a:t/>
            </a:r>
            <a:br>
              <a:rPr lang="en-US" sz="3600" b="1" dirty="0" smtClean="0">
                <a:solidFill>
                  <a:srgbClr val="FFFF00"/>
                </a:solidFill>
              </a:rPr>
            </a:br>
            <a:r>
              <a:rPr lang="en-US" sz="3600" b="1" dirty="0" smtClean="0">
                <a:solidFill>
                  <a:srgbClr val="FFFF00"/>
                </a:solidFill>
              </a:rPr>
              <a:t/>
            </a:r>
            <a:br>
              <a:rPr lang="en-US" sz="3600" b="1" dirty="0" smtClean="0">
                <a:solidFill>
                  <a:srgbClr val="FFFF00"/>
                </a:solidFill>
              </a:rPr>
            </a:br>
            <a:endParaRPr lang="th-TH" sz="3600" b="1" dirty="0">
              <a:solidFill>
                <a:srgbClr val="FFFF00"/>
              </a:solidFill>
            </a:endParaRPr>
          </a:p>
        </p:txBody>
      </p:sp>
      <p:pic>
        <p:nvPicPr>
          <p:cNvPr id="6" name="irc_mi" descr="http://www.isangate.com/isan/images/mahasarakam_logo.gif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3429000"/>
            <a:ext cx="142876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รูปภาพ 6" descr="http://www.niems.go.th/th/Upload/File/255602102021271396_9LxvspZuZBfuC77Q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1879733"/>
            <a:ext cx="1285884" cy="1120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รูปภาพ 7" descr="ตรา อบจ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1857364"/>
            <a:ext cx="1357322" cy="1214446"/>
          </a:xfrm>
          <a:prstGeom prst="rect">
            <a:avLst/>
          </a:prstGeom>
          <a:noFill/>
        </p:spPr>
      </p:pic>
      <p:pic>
        <p:nvPicPr>
          <p:cNvPr id="9" name="รูปภาพ 8" descr="http://mkho.moph.go.th/mko/images/stories/full-777/xmoph12.gif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00166" y="3429001"/>
            <a:ext cx="142876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rc_mi" descr="http://www.edukorat.com/edu/images/remote/http--jobparttimes.com-wp-content-uploads-2013-01-Activities_pic00608187.jpg">
            <a:hlinkClick r:id="rId7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43570" y="5286388"/>
            <a:ext cx="150019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รูปภาพ 10" descr="http://contentcenter.prd.go.th/C00001/Fileuploads/60307_481978598499173_1159001205_a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04" y="5364292"/>
            <a:ext cx="1285884" cy="127941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สี่เหลี่ยมผืนผ้า 11"/>
          <p:cNvSpPr/>
          <p:nvPr/>
        </p:nvSpPr>
        <p:spPr>
          <a:xfrm>
            <a:off x="4071934" y="4786322"/>
            <a:ext cx="49292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 smtClean="0"/>
              <a:t>องค์กรปกครองส่วนท้องถิ่น(เทศบาล/</a:t>
            </a:r>
            <a:r>
              <a:rPr lang="th-TH" sz="2400" b="1" dirty="0" err="1" smtClean="0"/>
              <a:t>อบต</a:t>
            </a:r>
            <a:r>
              <a:rPr lang="th-TH" sz="2400" b="1" dirty="0" smtClean="0"/>
              <a:t>)</a:t>
            </a:r>
          </a:p>
          <a:p>
            <a:endParaRPr lang="th-TH" sz="2400" b="1" dirty="0" smtClean="0"/>
          </a:p>
          <a:p>
            <a:endParaRPr lang="en-US" sz="2400" dirty="0" smtClean="0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214282" y="4786322"/>
            <a:ext cx="3571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 smtClean="0"/>
              <a:t>ตำรวจภูธรจังหวัดมหาสารคาม </a:t>
            </a:r>
            <a:endParaRPr lang="th-TH" dirty="0"/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361638" y="1500174"/>
            <a:ext cx="32816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 smtClean="0"/>
              <a:t>สถาบันการแพทย์ฉุกเฉินแห่งชาติ </a:t>
            </a:r>
            <a:endParaRPr lang="th-TH" sz="2400" b="1" dirty="0"/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4786314" y="3038773"/>
            <a:ext cx="371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 smtClean="0"/>
              <a:t>องค์การบริหารส่วนจังหวัดมหาสารคาม</a:t>
            </a:r>
            <a:endParaRPr lang="th-TH" dirty="0"/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214282" y="3000372"/>
            <a:ext cx="39290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 smtClean="0"/>
              <a:t>สำนักงานสาธารณสุขจังหวัดมหาสารคาม</a:t>
            </a:r>
            <a:endParaRPr lang="th-TH" dirty="0"/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5388577" y="1428736"/>
            <a:ext cx="20409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 smtClean="0"/>
              <a:t>จังหวัดมหาสารคาม </a:t>
            </a:r>
            <a:endParaRPr lang="th-TH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43998" cy="1198486"/>
          </a:xfrm>
          <a:solidFill>
            <a:srgbClr val="7030A0"/>
          </a:solidFill>
          <a:ln>
            <a:solidFill>
              <a:srgbClr val="92D050"/>
            </a:solidFill>
          </a:ln>
        </p:spPr>
        <p:txBody>
          <a:bodyPr>
            <a:noAutofit/>
          </a:bodyPr>
          <a:lstStyle/>
          <a:p>
            <a:r>
              <a:rPr lang="th-TH" sz="4000" b="1" dirty="0" smtClean="0">
                <a:solidFill>
                  <a:srgbClr val="FFFF00"/>
                </a:solidFill>
              </a:rPr>
              <a:t/>
            </a:r>
            <a:br>
              <a:rPr lang="th-TH" sz="4000" b="1" dirty="0" smtClean="0">
                <a:solidFill>
                  <a:srgbClr val="FFFF00"/>
                </a:solidFill>
              </a:rPr>
            </a:br>
            <a:r>
              <a:rPr lang="th-TH" sz="4000" b="1" dirty="0" smtClean="0">
                <a:solidFill>
                  <a:srgbClr val="FFFF00"/>
                </a:solidFill>
              </a:rPr>
              <a:t>พิธีลงนามบันทึกข้อตกลงความร่วมมือ</a:t>
            </a:r>
            <a:r>
              <a:rPr lang="en-US" sz="4000" b="1" dirty="0" smtClean="0">
                <a:solidFill>
                  <a:srgbClr val="FFFF00"/>
                </a:solidFill>
              </a:rPr>
              <a:t/>
            </a:r>
            <a:br>
              <a:rPr lang="en-US" sz="4000" b="1" dirty="0" smtClean="0">
                <a:solidFill>
                  <a:srgbClr val="FFFF00"/>
                </a:solidFill>
              </a:rPr>
            </a:br>
            <a:r>
              <a:rPr lang="th-TH" sz="4000" b="1" dirty="0" smtClean="0">
                <a:solidFill>
                  <a:srgbClr val="FFFF00"/>
                </a:solidFill>
              </a:rPr>
              <a:t>วันที่ 14 สิงหาคม 2557</a:t>
            </a:r>
            <a:r>
              <a:rPr lang="en-US" sz="4000" b="1" dirty="0" smtClean="0">
                <a:solidFill>
                  <a:srgbClr val="FFFF00"/>
                </a:solidFill>
              </a:rPr>
              <a:t/>
            </a:r>
            <a:br>
              <a:rPr lang="en-US" sz="4000" b="1" dirty="0" smtClean="0">
                <a:solidFill>
                  <a:srgbClr val="FFFF00"/>
                </a:solidFill>
              </a:rPr>
            </a:br>
            <a:endParaRPr lang="th-TH" sz="4000" b="1" dirty="0">
              <a:solidFill>
                <a:srgbClr val="FFFF00"/>
              </a:solidFill>
            </a:endParaRPr>
          </a:p>
        </p:txBody>
      </p:sp>
      <p:pic>
        <p:nvPicPr>
          <p:cNvPr id="2050" name="Picture 2" descr="C:\Users\oph\Desktop\รูป\IMG_16471538790616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916832"/>
            <a:ext cx="7527860" cy="43204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oph\Desktop\รูป\IMG_16511522707853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16832"/>
            <a:ext cx="8046156" cy="4525963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sp>
        <p:nvSpPr>
          <p:cNvPr id="6" name="ชื่อเรื่อง 1"/>
          <p:cNvSpPr>
            <a:spLocks noGrp="1"/>
          </p:cNvSpPr>
          <p:nvPr>
            <p:ph type="title"/>
          </p:nvPr>
        </p:nvSpPr>
        <p:spPr>
          <a:xfrm>
            <a:off x="214282" y="214314"/>
            <a:ext cx="8643998" cy="1071546"/>
          </a:xfrm>
          <a:solidFill>
            <a:srgbClr val="00B0F0"/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th-TH" sz="4800" b="1" dirty="0" smtClean="0"/>
              <a:t/>
            </a:r>
            <a:br>
              <a:rPr lang="th-TH" sz="4800" b="1" dirty="0" smtClean="0"/>
            </a:br>
            <a:r>
              <a:rPr lang="th-TH" sz="4800" b="1" dirty="0" smtClean="0"/>
              <a:t>พิธีลงนามบันทึกข้อตกลงความร่วมมือ</a:t>
            </a:r>
            <a:r>
              <a:rPr lang="en-US" sz="4800" b="1" dirty="0" smtClean="0"/>
              <a:t/>
            </a:r>
            <a:br>
              <a:rPr lang="en-US" sz="4800" b="1" dirty="0" smtClean="0"/>
            </a:br>
            <a:endParaRPr lang="th-TH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oph\Desktop\รูป\EMS 14 สค 57\14080151523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844824"/>
            <a:ext cx="7286676" cy="484171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sp>
        <p:nvSpPr>
          <p:cNvPr id="6" name="ชื่อเรื่อง 1"/>
          <p:cNvSpPr>
            <a:spLocks noGrp="1"/>
          </p:cNvSpPr>
          <p:nvPr>
            <p:ph type="title"/>
          </p:nvPr>
        </p:nvSpPr>
        <p:spPr>
          <a:xfrm>
            <a:off x="214282" y="214314"/>
            <a:ext cx="8643998" cy="1071546"/>
          </a:xfrm>
          <a:solidFill>
            <a:srgbClr val="0070C0"/>
          </a:solidFill>
          <a:ln>
            <a:solidFill>
              <a:srgbClr val="FFFF00"/>
            </a:solidFill>
          </a:ln>
        </p:spPr>
        <p:txBody>
          <a:bodyPr>
            <a:noAutofit/>
          </a:bodyPr>
          <a:lstStyle/>
          <a:p>
            <a:r>
              <a:rPr lang="th-TH" b="1" dirty="0" smtClean="0"/>
              <a:t>พิธีลงนามบันทึกข้อตกลง</a:t>
            </a:r>
            <a:r>
              <a:rPr lang="th-TH" sz="4800" b="1" dirty="0" smtClean="0"/>
              <a:t>ความ</a:t>
            </a:r>
            <a:r>
              <a:rPr lang="th-TH" b="1" dirty="0" smtClean="0"/>
              <a:t>ร่วมมือ</a:t>
            </a:r>
            <a:endParaRPr lang="th-TH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868346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th-TH" sz="4800" b="1" dirty="0" smtClean="0">
                <a:solidFill>
                  <a:srgbClr val="FFFF00"/>
                </a:solidFill>
              </a:rPr>
              <a:t>บทบาทหน้าที่ของ</a:t>
            </a:r>
            <a:r>
              <a:rPr lang="th-TH" sz="4800" b="1" dirty="0" err="1" smtClean="0">
                <a:solidFill>
                  <a:srgbClr val="FFFF00"/>
                </a:solidFill>
              </a:rPr>
              <a:t>อบจ.</a:t>
            </a:r>
            <a:r>
              <a:rPr lang="th-TH" sz="4800" b="1" dirty="0" smtClean="0">
                <a:solidFill>
                  <a:srgbClr val="FFFF00"/>
                </a:solidFill>
              </a:rPr>
              <a:t> มหาสารคาม</a:t>
            </a:r>
            <a:endParaRPr lang="th-TH" sz="4800" b="1" dirty="0">
              <a:solidFill>
                <a:srgbClr val="FFFF00"/>
              </a:solidFill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solidFill>
            <a:srgbClr val="0070C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endParaRPr lang="en-US" sz="3600" b="1" dirty="0" smtClean="0">
              <a:solidFill>
                <a:srgbClr val="FFFF00"/>
              </a:solidFill>
            </a:endParaRPr>
          </a:p>
          <a:p>
            <a:r>
              <a:rPr lang="th-TH" sz="3600" b="1" dirty="0" smtClean="0">
                <a:solidFill>
                  <a:srgbClr val="FFFF00"/>
                </a:solidFill>
              </a:rPr>
              <a:t>จัดหารถพยาบาลฉุกเฉินพร้อมอุปกรณ์ตามมาตรฐานที่กำหนดให้เพียงพอ</a:t>
            </a:r>
            <a:endParaRPr lang="en-US" sz="3600" b="1" dirty="0" smtClean="0">
              <a:solidFill>
                <a:srgbClr val="FFFF00"/>
              </a:solidFill>
            </a:endParaRPr>
          </a:p>
          <a:p>
            <a:r>
              <a:rPr lang="th-TH" sz="3600" b="1" dirty="0" smtClean="0">
                <a:solidFill>
                  <a:srgbClr val="FFFF00"/>
                </a:solidFill>
              </a:rPr>
              <a:t>ร่วมกับ</a:t>
            </a:r>
            <a:r>
              <a:rPr lang="th-TH" sz="3600" b="1" dirty="0" err="1" smtClean="0">
                <a:solidFill>
                  <a:srgbClr val="FFFF00"/>
                </a:solidFill>
              </a:rPr>
              <a:t>สพฉ.</a:t>
            </a:r>
            <a:r>
              <a:rPr lang="th-TH" sz="3600" b="1" dirty="0" smtClean="0">
                <a:solidFill>
                  <a:srgbClr val="FFFF00"/>
                </a:solidFill>
              </a:rPr>
              <a:t> </a:t>
            </a:r>
            <a:r>
              <a:rPr lang="th-TH" sz="3600" b="1" dirty="0" err="1" smtClean="0">
                <a:solidFill>
                  <a:srgbClr val="FFFF00"/>
                </a:solidFill>
              </a:rPr>
              <a:t>สสจ</a:t>
            </a:r>
            <a:r>
              <a:rPr lang="th-TH" sz="3600" b="1" dirty="0" smtClean="0">
                <a:solidFill>
                  <a:srgbClr val="FFFF00"/>
                </a:solidFill>
              </a:rPr>
              <a:t> รพ.มหาสารคาม ในการพัฒนาศักยภาพของผู้ปฏิบัติการ</a:t>
            </a:r>
            <a:endParaRPr lang="th-TH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1"/>
          <p:cNvSpPr>
            <a:spLocks noGrp="1"/>
          </p:cNvSpPr>
          <p:nvPr>
            <p:ph type="title"/>
          </p:nvPr>
        </p:nvSpPr>
        <p:spPr>
          <a:xfrm>
            <a:off x="214282" y="214314"/>
            <a:ext cx="8643998" cy="928670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th-TH" b="1" dirty="0" smtClean="0">
                <a:solidFill>
                  <a:srgbClr val="FFFF00"/>
                </a:solidFill>
              </a:rPr>
              <a:t/>
            </a:r>
            <a:br>
              <a:rPr lang="th-TH" b="1" dirty="0" smtClean="0">
                <a:solidFill>
                  <a:srgbClr val="FFFF00"/>
                </a:solidFill>
              </a:rPr>
            </a:br>
            <a:r>
              <a:rPr lang="th-TH" b="1" dirty="0" smtClean="0">
                <a:solidFill>
                  <a:srgbClr val="FFFF00"/>
                </a:solidFill>
              </a:rPr>
              <a:t>ผู้ร่วมงานลงนามบันทึกข้อตกลงความร่วมมือ</a:t>
            </a:r>
            <a:r>
              <a:rPr lang="en-US" b="1" dirty="0" smtClean="0">
                <a:solidFill>
                  <a:srgbClr val="FFFF00"/>
                </a:solidFill>
              </a:rPr>
              <a:t/>
            </a:r>
            <a:br>
              <a:rPr lang="en-US" b="1" dirty="0" smtClean="0">
                <a:solidFill>
                  <a:srgbClr val="FFFF00"/>
                </a:solidFill>
              </a:rPr>
            </a:br>
            <a:endParaRPr lang="th-TH" b="1" dirty="0">
              <a:solidFill>
                <a:srgbClr val="FFFF00"/>
              </a:solidFill>
            </a:endParaRPr>
          </a:p>
        </p:txBody>
      </p:sp>
      <p:pic>
        <p:nvPicPr>
          <p:cNvPr id="8" name="Picture 2" descr="C:\Users\oph\Desktop\รูป\EMS 14 สค 57\IMG_55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72815"/>
            <a:ext cx="5616624" cy="4758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ทางเดิน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824</TotalTime>
  <Words>191</Words>
  <Application>Microsoft Office PowerPoint</Application>
  <PresentationFormat>On-screen Show (4:3)</PresentationFormat>
  <Paragraphs>55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Angsana New</vt:lpstr>
      <vt:lpstr>Arial</vt:lpstr>
      <vt:lpstr>Calibri</vt:lpstr>
      <vt:lpstr>Cordia New</vt:lpstr>
      <vt:lpstr>ชุดรูปแบบของ Office</vt:lpstr>
      <vt:lpstr>การแพทย์ฉุกเฉิน  อบจ. . มหาสารคาม</vt:lpstr>
      <vt:lpstr>จังหวัดมหาสารคาม</vt:lpstr>
      <vt:lpstr>  ภาคีเครือข่าย  </vt:lpstr>
      <vt:lpstr>   MOU   </vt:lpstr>
      <vt:lpstr> พิธีลงนามบันทึกข้อตกลงความร่วมมือ วันที่ 14 สิงหาคม 2557 </vt:lpstr>
      <vt:lpstr> พิธีลงนามบันทึกข้อตกลงความร่วมมือ </vt:lpstr>
      <vt:lpstr>พิธีลงนามบันทึกข้อตกลงความร่วมมือ</vt:lpstr>
      <vt:lpstr>บทบาทหน้าที่ของอบจ. มหาสารคาม</vt:lpstr>
      <vt:lpstr> ผู้ร่วมงานลงนามบันทึกข้อตกลงความร่วมมือ </vt:lpstr>
      <vt:lpstr>PowerPoint Presentation</vt:lpstr>
      <vt:lpstr>1 st  EMS forum  อุบลราชธานี</vt:lpstr>
      <vt:lpstr> 1 st EMS forum  </vt:lpstr>
      <vt:lpstr>ทีมงาน อบจ.</vt:lpstr>
      <vt:lpstr>1 st EMS forum  </vt:lpstr>
      <vt:lpstr>เวที อบจ. อุบล</vt:lpstr>
      <vt:lpstr> 2 nd  EMS forum  สิงหาคม 2558 สงขลา </vt:lpstr>
      <vt:lpstr> 2 nd  EMS forum  สิงหาคม 2558 สงขลา </vt:lpstr>
      <vt:lpstr> 2 nd  EMS forum  สิงหาคม 2558 สงขลา </vt:lpstr>
      <vt:lpstr>   จัดอบรม อฉพ.   </vt:lpstr>
      <vt:lpstr>   จัดอบรม อฉพ.   </vt:lpstr>
      <vt:lpstr>เช่ารถกู้ชีพ 40  คัน</vt:lpstr>
      <vt:lpstr>MOU อีก</vt:lpstr>
      <vt:lpstr>เจรจาย้ายศูนย์สั่งการ</vt:lpstr>
      <vt:lpstr>เจรจาย้ายศูนย์สั่งการ</vt:lpstr>
      <vt:lpstr>MOU  Smart City</vt:lpstr>
      <vt:lpstr>Digital EMS Project  </vt:lpstr>
      <vt:lpstr>ย้ายศูนย์สั่งการ</vt:lpstr>
      <vt:lpstr> เปิดตัวกู้ชีพ  40 หน่วย </vt:lpstr>
      <vt:lpstr> IT Digital  </vt:lpstr>
      <vt:lpstr> IT digital  </vt:lpstr>
      <vt:lpstr> ตัวช่วยหรือตัวถ่วง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การแพทย์ฉุกเฉินจังหวัดมหาสารคาม</dc:title>
  <dc:creator>oph</dc:creator>
  <cp:lastModifiedBy>chayut keawmaha</cp:lastModifiedBy>
  <cp:revision>116</cp:revision>
  <dcterms:created xsi:type="dcterms:W3CDTF">2014-08-18T09:40:05Z</dcterms:created>
  <dcterms:modified xsi:type="dcterms:W3CDTF">2016-07-15T07:02:52Z</dcterms:modified>
</cp:coreProperties>
</file>