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9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solidFill>
                  <a:srgbClr val="0070C0"/>
                </a:solidFill>
              </a:rPr>
              <a:t>ยินดีต้อนรับ</a:t>
            </a:r>
            <a:br>
              <a:rPr lang="th-TH" b="1" dirty="0" smtClean="0">
                <a:solidFill>
                  <a:srgbClr val="0070C0"/>
                </a:solidFill>
              </a:rPr>
            </a:br>
            <a:r>
              <a:rPr lang="th-TH" b="1" dirty="0" smtClean="0">
                <a:solidFill>
                  <a:srgbClr val="0070C0"/>
                </a:solidFill>
              </a:rPr>
              <a:t>ผู้เข้าร่วมประชุม</a:t>
            </a:r>
            <a:br>
              <a:rPr lang="th-TH" b="1" dirty="0" smtClean="0">
                <a:solidFill>
                  <a:srgbClr val="0070C0"/>
                </a:solidFill>
              </a:rPr>
            </a:br>
            <a:r>
              <a:rPr lang="th-TH" b="1" dirty="0" smtClean="0">
                <a:solidFill>
                  <a:srgbClr val="0070C0"/>
                </a:solidFill>
              </a:rPr>
              <a:t>จังหวัดนำร่อง</a:t>
            </a:r>
            <a:br>
              <a:rPr lang="th-TH" b="1" dirty="0" smtClean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528811"/>
            <a:ext cx="7766936" cy="2253803"/>
          </a:xfrm>
        </p:spPr>
        <p:txBody>
          <a:bodyPr>
            <a:normAutofit fontScale="92500" lnSpcReduction="20000"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cs typeface="+mj-cs"/>
              </a:rPr>
              <a:t>ดำเนินการ</a:t>
            </a:r>
            <a:r>
              <a:rPr lang="th-TH" sz="3200" b="1" dirty="0">
                <a:solidFill>
                  <a:srgbClr val="0070C0"/>
                </a:solidFill>
                <a:cs typeface="+mj-cs"/>
              </a:rPr>
              <a:t>ในปีงบประมาณ ๒๕๕๙ ทั้งหมด ๑๒ จังหวัด ได้แก่ </a:t>
            </a:r>
            <a:endParaRPr lang="th-TH" sz="3200" b="1" dirty="0" smtClean="0">
              <a:solidFill>
                <a:srgbClr val="0070C0"/>
              </a:solidFill>
              <a:cs typeface="+mj-cs"/>
            </a:endParaRPr>
          </a:p>
          <a:p>
            <a:r>
              <a:rPr lang="th-TH" sz="3200" b="1" dirty="0" smtClean="0">
                <a:solidFill>
                  <a:srgbClr val="0070C0"/>
                </a:solidFill>
                <a:cs typeface="+mj-cs"/>
              </a:rPr>
              <a:t>จังหวัด</a:t>
            </a:r>
            <a:r>
              <a:rPr lang="th-TH" sz="3200" b="1" dirty="0">
                <a:solidFill>
                  <a:srgbClr val="0070C0"/>
                </a:solidFill>
                <a:cs typeface="+mj-cs"/>
              </a:rPr>
              <a:t>ชลบุรี สมุทรสาคร ระยอง ขอนแก่น กาฬสินธุ์ อุดรธานี หนองบัวลำภู </a:t>
            </a:r>
            <a:r>
              <a:rPr lang="th-TH" sz="3200" b="1" dirty="0" smtClean="0">
                <a:solidFill>
                  <a:srgbClr val="0070C0"/>
                </a:solidFill>
                <a:cs typeface="+mj-cs"/>
              </a:rPr>
              <a:t>เชียงใหม่ เชียงราย </a:t>
            </a:r>
            <a:r>
              <a:rPr lang="th-TH" sz="3200" b="1" dirty="0">
                <a:solidFill>
                  <a:srgbClr val="0070C0"/>
                </a:solidFill>
                <a:cs typeface="+mj-cs"/>
              </a:rPr>
              <a:t>สงขลา นครพนม </a:t>
            </a:r>
            <a:r>
              <a:rPr lang="th-TH" sz="3200" b="1" dirty="0" smtClean="0">
                <a:solidFill>
                  <a:srgbClr val="0070C0"/>
                </a:solidFill>
                <a:cs typeface="+mj-cs"/>
              </a:rPr>
              <a:t>กรุงเทพมหานคร</a:t>
            </a:r>
          </a:p>
          <a:p>
            <a:r>
              <a:rPr lang="th-TH" sz="3200" b="1" dirty="0" smtClean="0">
                <a:solidFill>
                  <a:srgbClr val="0070C0"/>
                </a:solidFill>
                <a:cs typeface="+mj-cs"/>
              </a:rPr>
              <a:t>๓๐ สิงหาคม ๒๕๕๙ </a:t>
            </a:r>
            <a:endParaRPr lang="en-US" sz="3200" b="1" dirty="0">
              <a:solidFill>
                <a:srgbClr val="0070C0"/>
              </a:solidFill>
              <a:cs typeface="+mj-cs"/>
            </a:endParaRPr>
          </a:p>
          <a:p>
            <a:pPr algn="l"/>
            <a:endParaRPr lang="en-US" sz="3200" b="1" dirty="0">
              <a:solidFill>
                <a:srgbClr val="0070C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3865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11" y="3427456"/>
            <a:ext cx="4537108" cy="3454544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14" y="-90154"/>
            <a:ext cx="4415605" cy="3546295"/>
          </a:xfrm>
          <a:prstGeom prst="rect">
            <a:avLst/>
          </a:prstGeom>
        </p:spPr>
      </p:pic>
      <p:pic>
        <p:nvPicPr>
          <p:cNvPr id="20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7" y="-90153"/>
            <a:ext cx="4279530" cy="3546296"/>
          </a:xfrm>
        </p:spPr>
      </p:pic>
      <p:pic>
        <p:nvPicPr>
          <p:cNvPr id="23" name="Content Placeholder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232" y="3399743"/>
            <a:ext cx="4188004" cy="3458255"/>
          </a:xfrm>
          <a:prstGeom prst="rect">
            <a:avLst/>
          </a:prstGeom>
        </p:spPr>
      </p:pic>
      <p:pic>
        <p:nvPicPr>
          <p:cNvPr id="18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26" y="-26115"/>
            <a:ext cx="4415605" cy="3482257"/>
          </a:xfrm>
          <a:prstGeom prst="rect">
            <a:avLst/>
          </a:prstGeom>
        </p:spPr>
      </p:pic>
      <p:pic>
        <p:nvPicPr>
          <p:cNvPr id="22" name="Content Placeholder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27114" y="3399744"/>
            <a:ext cx="4478741" cy="345825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017132" y="2715610"/>
            <a:ext cx="6709893" cy="132652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ลงพื้นที่เตรียมความพร้อมศูนย์รับแจ้งเหตุและสั่งการจังหวัดสมุทรปราการ </a:t>
            </a:r>
          </a:p>
          <a:p>
            <a:pPr algn="ctr"/>
            <a:r>
              <a:rPr lang="th-TH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๑ กรกฎาคม ๒๕๕๘ เวลา ๑๓.๐๐ – ๑๖.๐๐ น.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6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th-TH" b="1" dirty="0"/>
              <a:t>ศูนย์รับแจ้งเหตุและสั่ง</a:t>
            </a:r>
            <a:r>
              <a:rPr lang="th-TH" b="1" dirty="0" smtClean="0"/>
              <a:t>การจังหวัด</a:t>
            </a:r>
            <a:r>
              <a:rPr lang="th-TH" b="1" dirty="0"/>
              <a:t>นำร่อง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th-TH" b="1" dirty="0" smtClean="0"/>
              <a:t>จัดเตรียม</a:t>
            </a:r>
            <a:r>
              <a:rPr lang="th-TH" b="1" dirty="0"/>
              <a:t>อุปกรณ์ให้พร้อมก่อนเริ่ม</a:t>
            </a:r>
            <a:r>
              <a:rPr lang="th-TH" b="1" dirty="0" smtClean="0"/>
              <a:t>ทดลอง</a:t>
            </a:r>
            <a:r>
              <a:rPr lang="en-US" b="1" dirty="0" smtClean="0"/>
              <a:t> </a:t>
            </a:r>
            <a:r>
              <a:rPr lang="th-TH" b="1" dirty="0" smtClean="0"/>
              <a:t>มี</a:t>
            </a:r>
            <a:r>
              <a:rPr lang="th-TH" b="1" dirty="0"/>
              <a:t>ดังนี้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3200" dirty="0" smtClean="0"/>
              <a:t>คอมพิวเตอร์ </a:t>
            </a:r>
            <a:r>
              <a:rPr lang="th-TH" sz="3200" dirty="0"/>
              <a:t>จำนวน ๑ ชุด ประกอบด้วย</a:t>
            </a:r>
            <a:endParaRPr lang="en-US" sz="3200" dirty="0"/>
          </a:p>
          <a:p>
            <a:pPr lvl="0"/>
            <a:r>
              <a:rPr lang="th-TH" sz="3200" dirty="0"/>
              <a:t>ระบบปฏิบัติการ </a:t>
            </a:r>
            <a:r>
              <a:rPr lang="en-US" sz="3200" dirty="0"/>
              <a:t>window 7 </a:t>
            </a:r>
            <a:r>
              <a:rPr lang="th-TH" sz="3200" dirty="0"/>
              <a:t>ขึ้นไป</a:t>
            </a:r>
            <a:endParaRPr lang="en-US" sz="3200" dirty="0"/>
          </a:p>
          <a:p>
            <a:pPr lvl="0"/>
            <a:r>
              <a:rPr lang="th-TH" sz="3200" dirty="0"/>
              <a:t>กล้อง </a:t>
            </a:r>
            <a:r>
              <a:rPr lang="en-US" sz="3200" dirty="0"/>
              <a:t>web cam</a:t>
            </a:r>
          </a:p>
          <a:p>
            <a:pPr lvl="0"/>
            <a:r>
              <a:rPr lang="th-TH" sz="3200" dirty="0"/>
              <a:t>มีลำโพง/หูฟัง</a:t>
            </a:r>
            <a:endParaRPr lang="en-US" sz="3200" dirty="0"/>
          </a:p>
          <a:p>
            <a:pPr lvl="0"/>
            <a:r>
              <a:rPr lang="th-TH" sz="3200" dirty="0"/>
              <a:t>มีไมค์โครโฟน</a:t>
            </a:r>
            <a:endParaRPr lang="en-US" sz="3200" dirty="0"/>
          </a:p>
          <a:p>
            <a:pPr lvl="0"/>
            <a:r>
              <a:rPr lang="th-TH" sz="3200" dirty="0"/>
              <a:t>อินเทอร์เน็ตขั้นต่ำอย่างน้อย ๑๐</a:t>
            </a:r>
            <a:r>
              <a:rPr lang="en-US" sz="3200" dirty="0"/>
              <a:t>Mbps</a:t>
            </a:r>
            <a:r>
              <a:rPr lang="th-TH" sz="3200" dirty="0"/>
              <a:t>/๑</a:t>
            </a:r>
            <a:r>
              <a:rPr lang="en-US" sz="3200" dirty="0"/>
              <a:t>Mbps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12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5000" y="334851"/>
            <a:ext cx="11153104" cy="2871987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/>
              <a:t>ประชุมชี้แจงแนวทางการ</a:t>
            </a:r>
            <a:r>
              <a:rPr lang="th-TH" sz="4000" b="1" dirty="0" smtClean="0"/>
              <a:t>ดำเนินงาน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th-TH" sz="4000" b="1" dirty="0" smtClean="0"/>
              <a:t>และ</a:t>
            </a:r>
            <a:r>
              <a:rPr lang="th-TH" sz="4000" b="1" dirty="0"/>
              <a:t>การจัดอบรมการใช้โปรแกรม </a:t>
            </a:r>
            <a:r>
              <a:rPr lang="en-US" sz="4000" b="1" dirty="0"/>
              <a:t>ITEMS</a:t>
            </a:r>
            <a:r>
              <a:rPr lang="th-TH" sz="4000" b="1" dirty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th-TH" sz="4000" b="1" dirty="0" smtClean="0"/>
              <a:t>ผ่าน</a:t>
            </a:r>
            <a:r>
              <a:rPr lang="th-TH" sz="4000" b="1" dirty="0"/>
              <a:t>หมายเลขโทรศัพท์ ๑๖๖๙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th-TH" b="1" dirty="0" smtClean="0"/>
              <a:t>เชื่อมโยง</a:t>
            </a:r>
            <a:r>
              <a:rPr lang="th-TH" b="1" dirty="0"/>
              <a:t>กับระบบการทำงานของ</a:t>
            </a:r>
            <a:r>
              <a:rPr lang="en-US" b="1" dirty="0"/>
              <a:t> TTRS</a:t>
            </a:r>
            <a:r>
              <a:rPr lang="th-TH" b="1" dirty="0"/>
              <a:t> </a:t>
            </a:r>
            <a:r>
              <a:rPr lang="en-US" b="1" dirty="0"/>
              <a:t>,TOT </a:t>
            </a:r>
            <a:r>
              <a:rPr lang="th-TH" b="1" dirty="0"/>
              <a:t>และ </a:t>
            </a:r>
            <a:r>
              <a:rPr lang="en-US" b="1" dirty="0"/>
              <a:t>Medical </a:t>
            </a:r>
            <a:r>
              <a:rPr lang="en-US" b="1" dirty="0" smtClean="0"/>
              <a:t>Hub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5" y="3425779"/>
            <a:ext cx="9556124" cy="2448156"/>
          </a:xfrm>
        </p:spPr>
        <p:txBody>
          <a:bodyPr>
            <a:noAutofit/>
          </a:bodyPr>
          <a:lstStyle/>
          <a:p>
            <a:r>
              <a:rPr lang="th-TH" sz="3600" dirty="0" smtClean="0"/>
              <a:t>ใน</a:t>
            </a:r>
            <a:r>
              <a:rPr lang="th-TH" sz="3600" dirty="0"/>
              <a:t>วันที่ </a:t>
            </a:r>
            <a:r>
              <a:rPr lang="th-TH" sz="3600" dirty="0" smtClean="0"/>
              <a:t>๓๐</a:t>
            </a:r>
            <a:r>
              <a:rPr lang="th-TH" sz="3600" dirty="0" smtClean="0"/>
              <a:t> สิงหาคม ๒๕๕๙ </a:t>
            </a:r>
            <a:r>
              <a:rPr lang="th-TH" sz="3600" dirty="0"/>
              <a:t>เวลา ๐๘.๓๐ – ๑๖.๓๐ น. </a:t>
            </a:r>
            <a:endParaRPr lang="en-US" sz="3600" dirty="0" smtClean="0"/>
          </a:p>
          <a:p>
            <a:r>
              <a:rPr lang="th-TH" sz="3600" dirty="0" smtClean="0"/>
              <a:t>ณ </a:t>
            </a:r>
            <a:r>
              <a:rPr lang="th-TH" sz="3600" dirty="0"/>
              <a:t>ห้อง</a:t>
            </a:r>
            <a:r>
              <a:rPr lang="th-TH" sz="3600" dirty="0" smtClean="0"/>
              <a:t>ประชุมไมดาส ๗ ชั้น ๙ โรงแรม</a:t>
            </a:r>
            <a:r>
              <a:rPr lang="th-TH" sz="3600" dirty="0" smtClean="0"/>
              <a:t>ไมด้า งามวงศ์วาน </a:t>
            </a:r>
            <a:r>
              <a:rPr lang="th-TH" sz="3600" dirty="0" smtClean="0"/>
              <a:t>จังหวัด</a:t>
            </a:r>
            <a:r>
              <a:rPr lang="th-TH" sz="3600" dirty="0"/>
              <a:t>นนทบุรี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794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91630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การลงพื้นที่เตรียมพร้อมระบบการแพทย์ฉุกเฉินเพื่อช่วยเหลือผู้ที่บกพร่องทางการได้ยิน</a:t>
            </a:r>
            <a:br>
              <a:rPr lang="th-TH" b="1" dirty="0" smtClean="0"/>
            </a:br>
            <a:r>
              <a:rPr lang="th-TH" b="1" dirty="0" smtClean="0"/>
              <a:t>ศูนย์รับแจ้งเหตุและสั่งการจังหวัดนำร่อง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4130072"/>
            <a:ext cx="9144000" cy="1655762"/>
          </a:xfrm>
        </p:spPr>
        <p:txBody>
          <a:bodyPr>
            <a:noAutofit/>
          </a:bodyPr>
          <a:lstStyle/>
          <a:p>
            <a:pPr algn="r"/>
            <a:r>
              <a:rPr lang="th-TH" sz="2000" b="1" dirty="0" smtClean="0"/>
              <a:t>นางพัชรี รณที</a:t>
            </a:r>
          </a:p>
          <a:p>
            <a:pPr algn="r"/>
            <a:r>
              <a:rPr lang="th-TH" sz="2000" b="1" dirty="0" smtClean="0"/>
              <a:t>ผู้จัดการงานบริหารการสื่อสารสั่งการ</a:t>
            </a:r>
          </a:p>
          <a:p>
            <a:pPr algn="r"/>
            <a:r>
              <a:rPr lang="th-TH" sz="2000" b="1" dirty="0" smtClean="0"/>
              <a:t>สถาบันการแพทย์ฉุกเฉินแห่งชาติ</a:t>
            </a:r>
          </a:p>
          <a:p>
            <a:pPr algn="r"/>
            <a:r>
              <a:rPr lang="th-TH" sz="2000" b="1" dirty="0" smtClean="0"/>
              <a:t>๗ กรกฎาคม ๒๕๕๘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476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42" y="211821"/>
            <a:ext cx="10119677" cy="6100661"/>
          </a:xfrm>
        </p:spPr>
      </p:pic>
    </p:spTree>
    <p:extLst>
      <p:ext uri="{BB962C8B-B14F-4D97-AF65-F5344CB8AC3E}">
        <p14:creationId xmlns:p14="http://schemas.microsoft.com/office/powerpoint/2010/main" val="8037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aiemsinfo.com/autopagev4/spaw2/uploads/images/ttrsmo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550" y="122132"/>
            <a:ext cx="9092485" cy="649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4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76686" y="210119"/>
            <a:ext cx="1024190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th-TH" sz="2800" b="1" dirty="0" smtClean="0"/>
              <a:t>สพฉ. </a:t>
            </a:r>
            <a:r>
              <a:rPr lang="th-TH" sz="2800" b="1" dirty="0"/>
              <a:t>จับมือมูลนิธิสากลเพื่อคนพิการ กสทช.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th-TH" sz="2800" b="1" dirty="0" smtClean="0"/>
              <a:t>และ</a:t>
            </a:r>
            <a:r>
              <a:rPr lang="th-TH" sz="2800" b="1" dirty="0"/>
              <a:t>ทีโอที พัฒนาระบบการแจ้งเหตุเจ็บป่วยฉุกเฉินสำหรับผู้สูงอายุและผู้บกพร่องทางการได้ยิน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th-TH" sz="2800" b="1" dirty="0" smtClean="0"/>
              <a:t>นำ</a:t>
            </a:r>
            <a:r>
              <a:rPr lang="th-TH" sz="2800" b="1" dirty="0"/>
              <a:t>ร่องพัฒนา 7 จังหวัด พร้อมจัดหาล่ามและจัดทำฐานข้อมูลคนพิการ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th-TH" sz="2800" b="1" dirty="0" smtClean="0"/>
              <a:t>หวัง</a:t>
            </a:r>
            <a:r>
              <a:rPr lang="th-TH" sz="2800" b="1" dirty="0"/>
              <a:t>ให้เข้าถึงบริการด้านการแพทย์ฉุกเฉินได้อย่างทันท่วงที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2160589"/>
            <a:ext cx="9458339" cy="4098543"/>
          </a:xfrm>
        </p:spPr>
        <p:txBody>
          <a:bodyPr>
            <a:noAutofit/>
          </a:bodyPr>
          <a:lstStyle/>
          <a:p>
            <a:r>
              <a:rPr lang="th-TH" sz="2400" dirty="0"/>
              <a:t>ที่ห้องประชุมอาคารเฉลิมพระเกียรติพระบาทสมเด็จพระเจ้าอยู่หัว ๘๔ พรรษา สถาบันการแพทย์ฉุกเฉินแห่งชาติ (สพฉ.) ร่วมกับมูลนิธิสากลเพื่อคนพิการและบริษัท ทีโอที จำกัด (มหาชน) จัดพิธีลงนามบันทึกความร่วมมือ (เอ็มโอยู) การพัฒนาระบบการแพทย์ฉุกเฉินสำหรับผู้สูงอายุ และผู้บกพร่องทางการได้ยินและการพูด</a:t>
            </a:r>
          </a:p>
          <a:p>
            <a:r>
              <a:rPr lang="th-TH" sz="2400" b="1" dirty="0"/>
              <a:t>นพ.โสภณ เมฆธน รองปลัดกระทรวงสาธารณสุข</a:t>
            </a:r>
            <a:r>
              <a:rPr lang="th-TH" sz="2400" dirty="0"/>
              <a:t> กล่าวว่า การบันทึกความร่วมมือครั้งนี้ถือเป็นการพัฒนาการดูแลผู้ป่วยฉุกเฉินที่สอดคล้องกับยุคปัจจุบันที่ผู้สูงอายุจะมีจำนวนเพิ่มมากขึ้น และพัฒนาระบบในการช่วยเหลือผู้ด้อยโอกาส คนพิการทางการได้ยิน โดยจากฐานข้อมูลทะเบียนกลางคนพิการสำนักงานส่งเสริมและพัฒนาคุณภาพชีวิตคนพิการแห่งชาติมีทั้งสิ้นกว่า 1,374,133 คน  เป็นคนพิการทางการได้ยินและสื่อความหมายจำนวน 221,199คน ซึ่งจะได้รับประโยชน์และเข้าถึงการบริการด้านการแพทย์ฉุกเฉินมากขึ้น ดังนั้นจึงเป็นเรื่องที่น่ายินดีที่เกิดความร่วมมือในการบูรณาการดูแลตั้งแต่การเริ่มแจ้งเหตุ ไปจนกระทั่งการเข้าถึงผู้ป่วยได้อย่างรวดเร็ว และจะเพิ่มโอกาสรอดชีวิตให้กับผู้ป่วยฉุกเฉิน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02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52023"/>
            <a:ext cx="8596668" cy="755560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/>
              <a:t>แผนการดำเนินงานปี ๒๕๕๘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26" y="1403797"/>
            <a:ext cx="8436875" cy="4637565"/>
          </a:xfrm>
        </p:spPr>
        <p:txBody>
          <a:bodyPr>
            <a:normAutofit fontScale="92500" lnSpcReduction="10000"/>
          </a:bodyPr>
          <a:lstStyle/>
          <a:p>
            <a:r>
              <a:rPr lang="th-TH" sz="2800" dirty="0" smtClean="0"/>
              <a:t>แจ้งเวียนหนังสือถึงนพ.สสจ.ทุกจังหวัดสมัครเข้าร่วมโครงการพัฒนาระบบการแพทย์ฉุกเฉินเพื่อช่วยเหลือผู้ที่บกพร่องทางการได้ยิน และผู้สูงอายุ มี ๔ จังหวัด ที่สมัครเข้าร่วม</a:t>
            </a:r>
            <a:r>
              <a:rPr lang="th-TH" sz="3000" dirty="0" smtClean="0"/>
              <a:t>โครงการ</a:t>
            </a:r>
            <a:r>
              <a:rPr lang="th-TH" sz="2800" dirty="0" smtClean="0"/>
              <a:t> ได้แก่ นนทบุรี สมุทรสาคร สมุทรปราการ เชียงราย</a:t>
            </a:r>
          </a:p>
          <a:p>
            <a:r>
              <a:rPr lang="th-TH" sz="2800" dirty="0" smtClean="0"/>
              <a:t>ประชุมการดำเนินงานภายใต้ความร่วมมือระหว่างสถาบันการแพทย์ฉุกเฉินแห่งชาติกับมูลนิธิสากลเพื่อคนพิการ เดือนละ ๑ ครั้ง เพื่อรายงานผลการดำเนินงาน ติดตาม แก้ไขปัญหาอุปสรรค สรุปผลการดำเนินงานและขับเคลื่อนขยายผลในปี ๒๕๕๙</a:t>
            </a:r>
          </a:p>
          <a:p>
            <a:r>
              <a:rPr lang="th-TH" sz="2800" dirty="0" smtClean="0"/>
              <a:t>เดินทางลงพื้นที่ชี้แจงแนวทางการดำเนินงานให้กับจังหวัดนำร่อง และเตรียมพร้อมระบบการแพทย์ฉุกเฉินโดยการเชื่อมโปรแกรม </a:t>
            </a:r>
            <a:r>
              <a:rPr lang="en-US" sz="2800" dirty="0" smtClean="0"/>
              <a:t>ITEMS</a:t>
            </a:r>
            <a:r>
              <a:rPr lang="th-TH" sz="2800" dirty="0" smtClean="0"/>
              <a:t> กับศูนย์บริการถ่ายทอดการสื่อสารแห่งประเทศไทย( </a:t>
            </a:r>
            <a:r>
              <a:rPr lang="en-US" sz="2800" dirty="0" smtClean="0"/>
              <a:t>TTRS</a:t>
            </a:r>
            <a:r>
              <a:rPr lang="th-TH" sz="2800" dirty="0" smtClean="0"/>
              <a:t>)</a:t>
            </a:r>
          </a:p>
          <a:p>
            <a:r>
              <a:rPr lang="th-TH" sz="2800" dirty="0" smtClean="0"/>
              <a:t>จัดประชุมชี้แจงแนวทางการดำเนินงานและจัดอบรมการใช้โปรแกรม</a:t>
            </a:r>
            <a:r>
              <a:rPr lang="en-US" sz="2800" dirty="0" smtClean="0"/>
              <a:t>ITEMS</a:t>
            </a:r>
            <a:r>
              <a:rPr lang="th-TH" sz="2800" dirty="0" smtClean="0"/>
              <a:t>ผ่านหมายเลขโทรศัพท์๑๖๖๙เชื่อมโยงกับระบบการทำงาน </a:t>
            </a:r>
            <a:r>
              <a:rPr lang="en-US" sz="2800" dirty="0" smtClean="0"/>
              <a:t>TTRS,TOT</a:t>
            </a:r>
            <a:r>
              <a:rPr lang="th-TH" sz="2800" dirty="0" smtClean="0"/>
              <a:t> วันที่ ๗-๘ก.ค.๒๕๕๘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1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39" y="37982"/>
            <a:ext cx="4240621" cy="335882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6"/>
            <a:ext cx="4240622" cy="3358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72" y="37984"/>
            <a:ext cx="4240623" cy="3358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6802"/>
            <a:ext cx="4240622" cy="34611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22" y="3396802"/>
            <a:ext cx="3938972" cy="34611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86" y="3409681"/>
            <a:ext cx="4245787" cy="34611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5172" y="2907405"/>
            <a:ext cx="5676570" cy="132652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ลงพื้นที่เตรียมความพร้อมศูนย์รับแจ้งเหตุและสั่งการจังหวัดพิษณุโลก </a:t>
            </a:r>
          </a:p>
          <a:p>
            <a:pPr algn="ctr"/>
            <a:r>
              <a:rPr lang="th-TH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๑๙ พฤษภาคม ๒๕๕๘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5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2" y="66441"/>
            <a:ext cx="4006852" cy="323259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768" y="-23712"/>
            <a:ext cx="4502434" cy="337682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080" y="0"/>
            <a:ext cx="4364373" cy="3273280"/>
          </a:xfrm>
          <a:prstGeom prst="rect">
            <a:avLst/>
          </a:prstGeom>
        </p:spPr>
      </p:pic>
      <p:pic>
        <p:nvPicPr>
          <p:cNvPr id="7" name="Content Placeholder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157" y="3299038"/>
            <a:ext cx="4740112" cy="3555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16" y="3273280"/>
            <a:ext cx="4333196" cy="3555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843" y="3082613"/>
            <a:ext cx="3600058" cy="40380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17132" y="2715610"/>
            <a:ext cx="6709893" cy="132652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ลงพื้นที่เตรียมความพร้อมศูนย์รับแจ้งเหตุและสั่งการจังหวัดนนทบุรี</a:t>
            </a:r>
          </a:p>
          <a:p>
            <a:pPr algn="ctr"/>
            <a:r>
              <a:rPr lang="th-TH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โรงพยาบาลพระนั่งเกล้า </a:t>
            </a:r>
          </a:p>
          <a:p>
            <a:pPr algn="ctr"/>
            <a:r>
              <a:rPr lang="th-TH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๑ กรกฎาคม ๒๕๕๘ เวลา ๐๙.๐๐ – ๑๒.๐๐ น.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04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</TotalTime>
  <Words>413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Cordia New</vt:lpstr>
      <vt:lpstr>IrisUPC</vt:lpstr>
      <vt:lpstr>Trebuchet MS</vt:lpstr>
      <vt:lpstr>Wingdings 3</vt:lpstr>
      <vt:lpstr>Facet</vt:lpstr>
      <vt:lpstr>ยินดีต้อนรับ ผู้เข้าร่วมประชุม จังหวัดนำร่อง </vt:lpstr>
      <vt:lpstr>ประชุมชี้แจงแนวทางการดำเนินงาน และการจัดอบรมการใช้โปรแกรม ITEMS  ผ่านหมายเลขโทรศัพท์ ๑๖๖๙  เชื่อมโยงกับระบบการทำงานของ TTRS ,TOT และ Medical Hub</vt:lpstr>
      <vt:lpstr>การลงพื้นที่เตรียมพร้อมระบบการแพทย์ฉุกเฉินเพื่อช่วยเหลือผู้ที่บกพร่องทางการได้ยิน ศูนย์รับแจ้งเหตุและสั่งการจังหวัดนำร่อง</vt:lpstr>
      <vt:lpstr>PowerPoint Presentation</vt:lpstr>
      <vt:lpstr>PowerPoint Presentation</vt:lpstr>
      <vt:lpstr>สพฉ. จับมือมูลนิธิสากลเพื่อคนพิการ กสทช.  และทีโอที พัฒนาระบบการแจ้งเหตุเจ็บป่วยฉุกเฉินสำหรับผู้สูงอายุและผู้บกพร่องทางการได้ยิน  นำร่องพัฒนา 7 จังหวัด พร้อมจัดหาล่ามและจัดทำฐานข้อมูลคนพิการ  หวังให้เข้าถึงบริการด้านการแพทย์ฉุกเฉินได้อย่างทันท่วงที</vt:lpstr>
      <vt:lpstr>แผนการดำเนินงานปี ๒๕๕๘ </vt:lpstr>
      <vt:lpstr>PowerPoint Presentation</vt:lpstr>
      <vt:lpstr>PowerPoint Presentation</vt:lpstr>
      <vt:lpstr>PowerPoint Presentation</vt:lpstr>
      <vt:lpstr>ศูนย์รับแจ้งเหตุและสั่งการจังหวัดนำร่อง  จัดเตรียมอุปกรณ์ให้พร้อมก่อนเริ่มทดลอง มีดังนี้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ประชุมชี้แจงแนวทางการดำเนินงาน และการจัดอบรมการใช้โปรแกรม ITEMS  ผ่านหมายเลขโทรศัพท์ ๑๖๖๙  เชื่อมโยงกับระบบการทำงานของ TTRS ,TOT และ Medical Hub</dc:title>
  <dc:creator>Patcharee Ronnatee</dc:creator>
  <cp:lastModifiedBy>Patcharee Ronnatee</cp:lastModifiedBy>
  <cp:revision>4</cp:revision>
  <cp:lastPrinted>2016-08-29T09:30:14Z</cp:lastPrinted>
  <dcterms:created xsi:type="dcterms:W3CDTF">2016-08-29T07:55:32Z</dcterms:created>
  <dcterms:modified xsi:type="dcterms:W3CDTF">2016-08-29T09:46:52Z</dcterms:modified>
</cp:coreProperties>
</file>